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5"/>
  </p:notesMasterIdLst>
  <p:sldIdLst>
    <p:sldId id="256" r:id="rId5"/>
    <p:sldId id="304" r:id="rId6"/>
    <p:sldId id="272" r:id="rId7"/>
    <p:sldId id="300" r:id="rId8"/>
    <p:sldId id="280" r:id="rId9"/>
    <p:sldId id="306" r:id="rId10"/>
    <p:sldId id="308" r:id="rId11"/>
    <p:sldId id="314" r:id="rId12"/>
    <p:sldId id="286" r:id="rId13"/>
    <p:sldId id="313"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504D"/>
    <a:srgbClr val="265380"/>
    <a:srgbClr val="73AF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61" d="100"/>
          <a:sy n="61" d="100"/>
        </p:scale>
        <p:origin x="88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9F87E87-E1DF-4835-86D8-575852AB3C39}" type="doc">
      <dgm:prSet loTypeId="urn:microsoft.com/office/officeart/2005/8/layout/radial1" loCatId="cycle" qsTypeId="urn:microsoft.com/office/officeart/2005/8/quickstyle/simple1" qsCatId="simple" csTypeId="urn:microsoft.com/office/officeart/2005/8/colors/accent2_2" csCatId="accent2" phldr="1"/>
      <dgm:spPr/>
      <dgm:t>
        <a:bodyPr/>
        <a:lstStyle/>
        <a:p>
          <a:endParaRPr lang="en-US"/>
        </a:p>
      </dgm:t>
    </dgm:pt>
    <dgm:pt modelId="{453FACDF-ACCE-44DE-A261-AF5B50EEA1E8}">
      <dgm:prSet phldrT="[Text]"/>
      <dgm:spPr>
        <a:solidFill>
          <a:srgbClr val="C0504D"/>
        </a:solidFill>
      </dgm:spPr>
      <dgm:t>
        <a:bodyPr/>
        <a:lstStyle/>
        <a:p>
          <a:r>
            <a:rPr lang="en-US"/>
            <a:t>ME</a:t>
          </a:r>
        </a:p>
      </dgm:t>
    </dgm:pt>
    <dgm:pt modelId="{46FD3D7E-F606-471A-92F9-EF5584B80908}" type="parTrans" cxnId="{8F49A83B-9215-4E4E-A90D-E9186089A2E6}">
      <dgm:prSet/>
      <dgm:spPr/>
      <dgm:t>
        <a:bodyPr/>
        <a:lstStyle/>
        <a:p>
          <a:endParaRPr lang="en-US"/>
        </a:p>
      </dgm:t>
    </dgm:pt>
    <dgm:pt modelId="{6C1E4B58-058C-4BA2-88BF-1DECF41A4D30}" type="sibTrans" cxnId="{8F49A83B-9215-4E4E-A90D-E9186089A2E6}">
      <dgm:prSet/>
      <dgm:spPr/>
      <dgm:t>
        <a:bodyPr/>
        <a:lstStyle/>
        <a:p>
          <a:endParaRPr lang="en-US"/>
        </a:p>
      </dgm:t>
    </dgm:pt>
    <dgm:pt modelId="{38A32620-8DAB-45B8-9588-9D60A521E86D}">
      <dgm:prSet phldrT="[Text]"/>
      <dgm:spPr>
        <a:solidFill>
          <a:srgbClr val="C0504D"/>
        </a:solidFill>
      </dgm:spPr>
      <dgm:t>
        <a:bodyPr/>
        <a:lstStyle/>
        <a:p>
          <a:r>
            <a:rPr lang="en-US"/>
            <a:t>neighbors</a:t>
          </a:r>
        </a:p>
      </dgm:t>
    </dgm:pt>
    <dgm:pt modelId="{C78021C6-0130-4F06-8764-0C7162AEA91D}" type="parTrans" cxnId="{13C6A8B8-E61F-463F-99EC-283DCCA91888}">
      <dgm:prSet/>
      <dgm:spPr/>
      <dgm:t>
        <a:bodyPr/>
        <a:lstStyle/>
        <a:p>
          <a:endParaRPr lang="en-US"/>
        </a:p>
      </dgm:t>
    </dgm:pt>
    <dgm:pt modelId="{1845BAF4-A32E-415A-8821-81343A2BF4AA}" type="sibTrans" cxnId="{13C6A8B8-E61F-463F-99EC-283DCCA91888}">
      <dgm:prSet/>
      <dgm:spPr/>
      <dgm:t>
        <a:bodyPr/>
        <a:lstStyle/>
        <a:p>
          <a:endParaRPr lang="en-US"/>
        </a:p>
      </dgm:t>
    </dgm:pt>
    <dgm:pt modelId="{0B7B72CD-8911-4A67-AD16-A79203CFB54D}">
      <dgm:prSet phldrT="[Text]"/>
      <dgm:spPr>
        <a:solidFill>
          <a:srgbClr val="C0504D"/>
        </a:solidFill>
      </dgm:spPr>
      <dgm:t>
        <a:bodyPr/>
        <a:lstStyle/>
        <a:p>
          <a:r>
            <a:rPr lang="en-US"/>
            <a:t>business people</a:t>
          </a:r>
        </a:p>
      </dgm:t>
    </dgm:pt>
    <dgm:pt modelId="{0FEAD4EA-4447-4092-A3BC-C49F6DA8FE35}" type="parTrans" cxnId="{45E4176C-3CB1-4D88-85A8-A5280E3D5C83}">
      <dgm:prSet/>
      <dgm:spPr/>
      <dgm:t>
        <a:bodyPr/>
        <a:lstStyle/>
        <a:p>
          <a:endParaRPr lang="en-US"/>
        </a:p>
      </dgm:t>
    </dgm:pt>
    <dgm:pt modelId="{E7E27EAF-F3F8-4263-A6BA-707EC6C9CD2C}" type="sibTrans" cxnId="{45E4176C-3CB1-4D88-85A8-A5280E3D5C83}">
      <dgm:prSet/>
      <dgm:spPr/>
      <dgm:t>
        <a:bodyPr/>
        <a:lstStyle/>
        <a:p>
          <a:endParaRPr lang="en-US"/>
        </a:p>
      </dgm:t>
    </dgm:pt>
    <dgm:pt modelId="{65C59A36-4EE4-4352-A6D6-FCC4E41AA378}">
      <dgm:prSet phldrT="[Text]"/>
      <dgm:spPr>
        <a:solidFill>
          <a:srgbClr val="C0504D"/>
        </a:solidFill>
      </dgm:spPr>
      <dgm:t>
        <a:bodyPr/>
        <a:lstStyle/>
        <a:p>
          <a:r>
            <a:rPr lang="en-US"/>
            <a:t>church </a:t>
          </a:r>
        </a:p>
      </dgm:t>
    </dgm:pt>
    <dgm:pt modelId="{9865E2FC-E311-443C-B32A-0C2B2556F0CF}" type="parTrans" cxnId="{7A138D78-0F2F-45F1-88B5-19B3590EC6A0}">
      <dgm:prSet/>
      <dgm:spPr/>
      <dgm:t>
        <a:bodyPr/>
        <a:lstStyle/>
        <a:p>
          <a:endParaRPr lang="en-US"/>
        </a:p>
      </dgm:t>
    </dgm:pt>
    <dgm:pt modelId="{EF4CA891-D250-4249-81C6-19690E66D8AA}" type="sibTrans" cxnId="{7A138D78-0F2F-45F1-88B5-19B3590EC6A0}">
      <dgm:prSet/>
      <dgm:spPr/>
      <dgm:t>
        <a:bodyPr/>
        <a:lstStyle/>
        <a:p>
          <a:endParaRPr lang="en-US"/>
        </a:p>
      </dgm:t>
    </dgm:pt>
    <dgm:pt modelId="{AA6EF998-A973-4218-91A2-94F2B0A352D7}">
      <dgm:prSet phldrT="[Text]"/>
      <dgm:spPr>
        <a:solidFill>
          <a:srgbClr val="C0504D"/>
        </a:solidFill>
      </dgm:spPr>
      <dgm:t>
        <a:bodyPr/>
        <a:lstStyle/>
        <a:p>
          <a:r>
            <a:rPr lang="en-US"/>
            <a:t>family</a:t>
          </a:r>
        </a:p>
      </dgm:t>
    </dgm:pt>
    <dgm:pt modelId="{ABA3015F-2516-4BB1-909C-F90E6F6F34A7}" type="parTrans" cxnId="{932D921B-B972-4A5E-B6F4-D4C17CD87C44}">
      <dgm:prSet/>
      <dgm:spPr/>
      <dgm:t>
        <a:bodyPr/>
        <a:lstStyle/>
        <a:p>
          <a:endParaRPr lang="en-US"/>
        </a:p>
      </dgm:t>
    </dgm:pt>
    <dgm:pt modelId="{19D10919-2D8C-493F-B7EB-7CDC48F2EE90}" type="sibTrans" cxnId="{932D921B-B972-4A5E-B6F4-D4C17CD87C44}">
      <dgm:prSet/>
      <dgm:spPr/>
      <dgm:t>
        <a:bodyPr/>
        <a:lstStyle/>
        <a:p>
          <a:endParaRPr lang="en-US"/>
        </a:p>
      </dgm:t>
    </dgm:pt>
    <dgm:pt modelId="{ECF9D59E-2D59-40DD-AF9A-13B94EE5386D}">
      <dgm:prSet/>
      <dgm:spPr>
        <a:solidFill>
          <a:srgbClr val="C0504D"/>
        </a:solidFill>
      </dgm:spPr>
      <dgm:t>
        <a:bodyPr/>
        <a:lstStyle/>
        <a:p>
          <a:r>
            <a:rPr lang="en-US"/>
            <a:t>Teachers</a:t>
          </a:r>
        </a:p>
      </dgm:t>
    </dgm:pt>
    <dgm:pt modelId="{CA079892-C5FF-4BBC-A021-D6E6F8F2F3BD}" type="parTrans" cxnId="{12210F53-2C75-4FEF-B65E-AA48C92ACDD8}">
      <dgm:prSet/>
      <dgm:spPr/>
      <dgm:t>
        <a:bodyPr/>
        <a:lstStyle/>
        <a:p>
          <a:endParaRPr lang="en-US"/>
        </a:p>
      </dgm:t>
    </dgm:pt>
    <dgm:pt modelId="{01902626-7F8C-41C5-BF29-F52AEC586609}" type="sibTrans" cxnId="{12210F53-2C75-4FEF-B65E-AA48C92ACDD8}">
      <dgm:prSet/>
      <dgm:spPr/>
      <dgm:t>
        <a:bodyPr/>
        <a:lstStyle/>
        <a:p>
          <a:endParaRPr lang="en-US"/>
        </a:p>
      </dgm:t>
    </dgm:pt>
    <dgm:pt modelId="{471D4FD2-473F-4213-A95E-8D1F4CB79250}">
      <dgm:prSet/>
      <dgm:spPr>
        <a:solidFill>
          <a:srgbClr val="C0504D"/>
        </a:solidFill>
      </dgm:spPr>
      <dgm:t>
        <a:bodyPr/>
        <a:lstStyle/>
        <a:p>
          <a:endParaRPr lang="en-US"/>
        </a:p>
      </dgm:t>
    </dgm:pt>
    <dgm:pt modelId="{572E47DD-32AA-4E78-A32D-FAC45D767062}" type="parTrans" cxnId="{092D04CD-310F-40F6-BFFB-078716F78444}">
      <dgm:prSet/>
      <dgm:spPr/>
      <dgm:t>
        <a:bodyPr/>
        <a:lstStyle/>
        <a:p>
          <a:endParaRPr lang="en-US"/>
        </a:p>
      </dgm:t>
    </dgm:pt>
    <dgm:pt modelId="{21E75361-0919-43D9-87D8-4EAB97792D8B}" type="sibTrans" cxnId="{092D04CD-310F-40F6-BFFB-078716F78444}">
      <dgm:prSet/>
      <dgm:spPr/>
      <dgm:t>
        <a:bodyPr/>
        <a:lstStyle/>
        <a:p>
          <a:endParaRPr lang="en-US"/>
        </a:p>
      </dgm:t>
    </dgm:pt>
    <dgm:pt modelId="{488383A6-72C1-41F1-B49B-068BC85C0AE9}" type="pres">
      <dgm:prSet presAssocID="{89F87E87-E1DF-4835-86D8-575852AB3C39}" presName="cycle" presStyleCnt="0">
        <dgm:presLayoutVars>
          <dgm:chMax val="1"/>
          <dgm:dir/>
          <dgm:animLvl val="ctr"/>
          <dgm:resizeHandles val="exact"/>
        </dgm:presLayoutVars>
      </dgm:prSet>
      <dgm:spPr/>
      <dgm:t>
        <a:bodyPr/>
        <a:lstStyle/>
        <a:p>
          <a:endParaRPr lang="en-US"/>
        </a:p>
      </dgm:t>
    </dgm:pt>
    <dgm:pt modelId="{14EE1DC1-8019-4D20-8940-0B010D25CC66}" type="pres">
      <dgm:prSet presAssocID="{453FACDF-ACCE-44DE-A261-AF5B50EEA1E8}" presName="centerShape" presStyleLbl="node0" presStyleIdx="0" presStyleCnt="1"/>
      <dgm:spPr/>
      <dgm:t>
        <a:bodyPr/>
        <a:lstStyle/>
        <a:p>
          <a:endParaRPr lang="en-US"/>
        </a:p>
      </dgm:t>
    </dgm:pt>
    <dgm:pt modelId="{1580E828-4BC3-4FF0-8D88-9910BA82C961}" type="pres">
      <dgm:prSet presAssocID="{C78021C6-0130-4F06-8764-0C7162AEA91D}" presName="Name9" presStyleLbl="parChTrans1D2" presStyleIdx="0" presStyleCnt="6"/>
      <dgm:spPr/>
      <dgm:t>
        <a:bodyPr/>
        <a:lstStyle/>
        <a:p>
          <a:endParaRPr lang="en-US"/>
        </a:p>
      </dgm:t>
    </dgm:pt>
    <dgm:pt modelId="{8ADE8F8C-54D7-4385-942F-B7595B36C892}" type="pres">
      <dgm:prSet presAssocID="{C78021C6-0130-4F06-8764-0C7162AEA91D}" presName="connTx" presStyleLbl="parChTrans1D2" presStyleIdx="0" presStyleCnt="6"/>
      <dgm:spPr/>
      <dgm:t>
        <a:bodyPr/>
        <a:lstStyle/>
        <a:p>
          <a:endParaRPr lang="en-US"/>
        </a:p>
      </dgm:t>
    </dgm:pt>
    <dgm:pt modelId="{0904820E-2C04-4283-8D1A-1AA102E7FD72}" type="pres">
      <dgm:prSet presAssocID="{38A32620-8DAB-45B8-9588-9D60A521E86D}" presName="node" presStyleLbl="node1" presStyleIdx="0" presStyleCnt="6">
        <dgm:presLayoutVars>
          <dgm:bulletEnabled val="1"/>
        </dgm:presLayoutVars>
      </dgm:prSet>
      <dgm:spPr/>
      <dgm:t>
        <a:bodyPr/>
        <a:lstStyle/>
        <a:p>
          <a:endParaRPr lang="en-US"/>
        </a:p>
      </dgm:t>
    </dgm:pt>
    <dgm:pt modelId="{DCDEF676-5D77-4A26-92A8-701D0A7EBC00}" type="pres">
      <dgm:prSet presAssocID="{572E47DD-32AA-4E78-A32D-FAC45D767062}" presName="Name9" presStyleLbl="parChTrans1D2" presStyleIdx="1" presStyleCnt="6"/>
      <dgm:spPr/>
      <dgm:t>
        <a:bodyPr/>
        <a:lstStyle/>
        <a:p>
          <a:endParaRPr lang="en-US"/>
        </a:p>
      </dgm:t>
    </dgm:pt>
    <dgm:pt modelId="{484CB18B-1730-4FED-B9C1-322DDE281AE1}" type="pres">
      <dgm:prSet presAssocID="{572E47DD-32AA-4E78-A32D-FAC45D767062}" presName="connTx" presStyleLbl="parChTrans1D2" presStyleIdx="1" presStyleCnt="6"/>
      <dgm:spPr/>
      <dgm:t>
        <a:bodyPr/>
        <a:lstStyle/>
        <a:p>
          <a:endParaRPr lang="en-US"/>
        </a:p>
      </dgm:t>
    </dgm:pt>
    <dgm:pt modelId="{677FC126-D8FB-489E-810E-9C46FD3D0F7C}" type="pres">
      <dgm:prSet presAssocID="{471D4FD2-473F-4213-A95E-8D1F4CB79250}" presName="node" presStyleLbl="node1" presStyleIdx="1" presStyleCnt="6">
        <dgm:presLayoutVars>
          <dgm:bulletEnabled val="1"/>
        </dgm:presLayoutVars>
      </dgm:prSet>
      <dgm:spPr/>
      <dgm:t>
        <a:bodyPr/>
        <a:lstStyle/>
        <a:p>
          <a:endParaRPr lang="en-US"/>
        </a:p>
      </dgm:t>
    </dgm:pt>
    <dgm:pt modelId="{2ACD182D-4675-47C7-BF88-98A82895E47F}" type="pres">
      <dgm:prSet presAssocID="{CA079892-C5FF-4BBC-A021-D6E6F8F2F3BD}" presName="Name9" presStyleLbl="parChTrans1D2" presStyleIdx="2" presStyleCnt="6"/>
      <dgm:spPr/>
      <dgm:t>
        <a:bodyPr/>
        <a:lstStyle/>
        <a:p>
          <a:endParaRPr lang="en-US"/>
        </a:p>
      </dgm:t>
    </dgm:pt>
    <dgm:pt modelId="{8AC938EC-99D3-4077-BEE4-509F3C30902F}" type="pres">
      <dgm:prSet presAssocID="{CA079892-C5FF-4BBC-A021-D6E6F8F2F3BD}" presName="connTx" presStyleLbl="parChTrans1D2" presStyleIdx="2" presStyleCnt="6"/>
      <dgm:spPr/>
      <dgm:t>
        <a:bodyPr/>
        <a:lstStyle/>
        <a:p>
          <a:endParaRPr lang="en-US"/>
        </a:p>
      </dgm:t>
    </dgm:pt>
    <dgm:pt modelId="{ABF50501-3B91-47E1-AFCE-7D1D3B214D59}" type="pres">
      <dgm:prSet presAssocID="{ECF9D59E-2D59-40DD-AF9A-13B94EE5386D}" presName="node" presStyleLbl="node1" presStyleIdx="2" presStyleCnt="6">
        <dgm:presLayoutVars>
          <dgm:bulletEnabled val="1"/>
        </dgm:presLayoutVars>
      </dgm:prSet>
      <dgm:spPr/>
      <dgm:t>
        <a:bodyPr/>
        <a:lstStyle/>
        <a:p>
          <a:endParaRPr lang="en-US"/>
        </a:p>
      </dgm:t>
    </dgm:pt>
    <dgm:pt modelId="{84D0A392-34B2-4A9F-8330-3DBC3FFA235E}" type="pres">
      <dgm:prSet presAssocID="{0FEAD4EA-4447-4092-A3BC-C49F6DA8FE35}" presName="Name9" presStyleLbl="parChTrans1D2" presStyleIdx="3" presStyleCnt="6"/>
      <dgm:spPr/>
      <dgm:t>
        <a:bodyPr/>
        <a:lstStyle/>
        <a:p>
          <a:endParaRPr lang="en-US"/>
        </a:p>
      </dgm:t>
    </dgm:pt>
    <dgm:pt modelId="{502EDC60-9324-41D3-99A5-E4DEA24264DD}" type="pres">
      <dgm:prSet presAssocID="{0FEAD4EA-4447-4092-A3BC-C49F6DA8FE35}" presName="connTx" presStyleLbl="parChTrans1D2" presStyleIdx="3" presStyleCnt="6"/>
      <dgm:spPr/>
      <dgm:t>
        <a:bodyPr/>
        <a:lstStyle/>
        <a:p>
          <a:endParaRPr lang="en-US"/>
        </a:p>
      </dgm:t>
    </dgm:pt>
    <dgm:pt modelId="{63D3D7A1-7527-4615-A73C-06C1DEA6EAD6}" type="pres">
      <dgm:prSet presAssocID="{0B7B72CD-8911-4A67-AD16-A79203CFB54D}" presName="node" presStyleLbl="node1" presStyleIdx="3" presStyleCnt="6">
        <dgm:presLayoutVars>
          <dgm:bulletEnabled val="1"/>
        </dgm:presLayoutVars>
      </dgm:prSet>
      <dgm:spPr/>
      <dgm:t>
        <a:bodyPr/>
        <a:lstStyle/>
        <a:p>
          <a:endParaRPr lang="en-US"/>
        </a:p>
      </dgm:t>
    </dgm:pt>
    <dgm:pt modelId="{32A663E5-6432-4797-96E9-83168FAD4A87}" type="pres">
      <dgm:prSet presAssocID="{9865E2FC-E311-443C-B32A-0C2B2556F0CF}" presName="Name9" presStyleLbl="parChTrans1D2" presStyleIdx="4" presStyleCnt="6"/>
      <dgm:spPr/>
      <dgm:t>
        <a:bodyPr/>
        <a:lstStyle/>
        <a:p>
          <a:endParaRPr lang="en-US"/>
        </a:p>
      </dgm:t>
    </dgm:pt>
    <dgm:pt modelId="{E5C3F6BC-86CE-42EF-B55D-F0C040F75E9E}" type="pres">
      <dgm:prSet presAssocID="{9865E2FC-E311-443C-B32A-0C2B2556F0CF}" presName="connTx" presStyleLbl="parChTrans1D2" presStyleIdx="4" presStyleCnt="6"/>
      <dgm:spPr/>
      <dgm:t>
        <a:bodyPr/>
        <a:lstStyle/>
        <a:p>
          <a:endParaRPr lang="en-US"/>
        </a:p>
      </dgm:t>
    </dgm:pt>
    <dgm:pt modelId="{86C50416-B3DD-4450-AF12-575ECBEB15F2}" type="pres">
      <dgm:prSet presAssocID="{65C59A36-4EE4-4352-A6D6-FCC4E41AA378}" presName="node" presStyleLbl="node1" presStyleIdx="4" presStyleCnt="6">
        <dgm:presLayoutVars>
          <dgm:bulletEnabled val="1"/>
        </dgm:presLayoutVars>
      </dgm:prSet>
      <dgm:spPr/>
      <dgm:t>
        <a:bodyPr/>
        <a:lstStyle/>
        <a:p>
          <a:endParaRPr lang="en-US"/>
        </a:p>
      </dgm:t>
    </dgm:pt>
    <dgm:pt modelId="{33374052-8CC5-47DC-A828-397D4CFFF98B}" type="pres">
      <dgm:prSet presAssocID="{ABA3015F-2516-4BB1-909C-F90E6F6F34A7}" presName="Name9" presStyleLbl="parChTrans1D2" presStyleIdx="5" presStyleCnt="6"/>
      <dgm:spPr/>
      <dgm:t>
        <a:bodyPr/>
        <a:lstStyle/>
        <a:p>
          <a:endParaRPr lang="en-US"/>
        </a:p>
      </dgm:t>
    </dgm:pt>
    <dgm:pt modelId="{FDC5691D-5C06-4333-8155-D0D9A998DB25}" type="pres">
      <dgm:prSet presAssocID="{ABA3015F-2516-4BB1-909C-F90E6F6F34A7}" presName="connTx" presStyleLbl="parChTrans1D2" presStyleIdx="5" presStyleCnt="6"/>
      <dgm:spPr/>
      <dgm:t>
        <a:bodyPr/>
        <a:lstStyle/>
        <a:p>
          <a:endParaRPr lang="en-US"/>
        </a:p>
      </dgm:t>
    </dgm:pt>
    <dgm:pt modelId="{6C913E44-E789-4DD9-B4CC-9486576D6946}" type="pres">
      <dgm:prSet presAssocID="{AA6EF998-A973-4218-91A2-94F2B0A352D7}" presName="node" presStyleLbl="node1" presStyleIdx="5" presStyleCnt="6">
        <dgm:presLayoutVars>
          <dgm:bulletEnabled val="1"/>
        </dgm:presLayoutVars>
      </dgm:prSet>
      <dgm:spPr/>
      <dgm:t>
        <a:bodyPr/>
        <a:lstStyle/>
        <a:p>
          <a:endParaRPr lang="en-US"/>
        </a:p>
      </dgm:t>
    </dgm:pt>
  </dgm:ptLst>
  <dgm:cxnLst>
    <dgm:cxn modelId="{39B2ED1C-B406-4C9D-B5B7-ED57B5877480}" type="presOf" srcId="{0FEAD4EA-4447-4092-A3BC-C49F6DA8FE35}" destId="{84D0A392-34B2-4A9F-8330-3DBC3FFA235E}" srcOrd="0" destOrd="0" presId="urn:microsoft.com/office/officeart/2005/8/layout/radial1"/>
    <dgm:cxn modelId="{C3CFE0A8-E28D-4CB5-91C0-6619155E2E60}" type="presOf" srcId="{ABA3015F-2516-4BB1-909C-F90E6F6F34A7}" destId="{FDC5691D-5C06-4333-8155-D0D9A998DB25}" srcOrd="1" destOrd="0" presId="urn:microsoft.com/office/officeart/2005/8/layout/radial1"/>
    <dgm:cxn modelId="{B042760A-38EB-473D-92A1-8C36F11D61FE}" type="presOf" srcId="{C78021C6-0130-4F06-8764-0C7162AEA91D}" destId="{1580E828-4BC3-4FF0-8D88-9910BA82C961}" srcOrd="0" destOrd="0" presId="urn:microsoft.com/office/officeart/2005/8/layout/radial1"/>
    <dgm:cxn modelId="{E7A1C4D2-2877-4ED6-A1C4-42D75DDB7D99}" type="presOf" srcId="{9865E2FC-E311-443C-B32A-0C2B2556F0CF}" destId="{E5C3F6BC-86CE-42EF-B55D-F0C040F75E9E}" srcOrd="1" destOrd="0" presId="urn:microsoft.com/office/officeart/2005/8/layout/radial1"/>
    <dgm:cxn modelId="{D228F718-651F-4334-ACB8-D76519B36795}" type="presOf" srcId="{572E47DD-32AA-4E78-A32D-FAC45D767062}" destId="{484CB18B-1730-4FED-B9C1-322DDE281AE1}" srcOrd="1" destOrd="0" presId="urn:microsoft.com/office/officeart/2005/8/layout/radial1"/>
    <dgm:cxn modelId="{FCB1B9C6-0322-4990-830F-28ED98C9B91A}" type="presOf" srcId="{AA6EF998-A973-4218-91A2-94F2B0A352D7}" destId="{6C913E44-E789-4DD9-B4CC-9486576D6946}" srcOrd="0" destOrd="0" presId="urn:microsoft.com/office/officeart/2005/8/layout/radial1"/>
    <dgm:cxn modelId="{13C6A8B8-E61F-463F-99EC-283DCCA91888}" srcId="{453FACDF-ACCE-44DE-A261-AF5B50EEA1E8}" destId="{38A32620-8DAB-45B8-9588-9D60A521E86D}" srcOrd="0" destOrd="0" parTransId="{C78021C6-0130-4F06-8764-0C7162AEA91D}" sibTransId="{1845BAF4-A32E-415A-8821-81343A2BF4AA}"/>
    <dgm:cxn modelId="{BD35B0DC-FEE0-462B-B5A1-9E58EACFCEB4}" type="presOf" srcId="{ECF9D59E-2D59-40DD-AF9A-13B94EE5386D}" destId="{ABF50501-3B91-47E1-AFCE-7D1D3B214D59}" srcOrd="0" destOrd="0" presId="urn:microsoft.com/office/officeart/2005/8/layout/radial1"/>
    <dgm:cxn modelId="{2A5E2911-BBE8-4259-9652-64F82B87E740}" type="presOf" srcId="{CA079892-C5FF-4BBC-A021-D6E6F8F2F3BD}" destId="{2ACD182D-4675-47C7-BF88-98A82895E47F}" srcOrd="0" destOrd="0" presId="urn:microsoft.com/office/officeart/2005/8/layout/radial1"/>
    <dgm:cxn modelId="{12210F53-2C75-4FEF-B65E-AA48C92ACDD8}" srcId="{453FACDF-ACCE-44DE-A261-AF5B50EEA1E8}" destId="{ECF9D59E-2D59-40DD-AF9A-13B94EE5386D}" srcOrd="2" destOrd="0" parTransId="{CA079892-C5FF-4BBC-A021-D6E6F8F2F3BD}" sibTransId="{01902626-7F8C-41C5-BF29-F52AEC586609}"/>
    <dgm:cxn modelId="{388C052F-6F36-4967-A167-52DBD0D41465}" type="presOf" srcId="{572E47DD-32AA-4E78-A32D-FAC45D767062}" destId="{DCDEF676-5D77-4A26-92A8-701D0A7EBC00}" srcOrd="0" destOrd="0" presId="urn:microsoft.com/office/officeart/2005/8/layout/radial1"/>
    <dgm:cxn modelId="{45E4176C-3CB1-4D88-85A8-A5280E3D5C83}" srcId="{453FACDF-ACCE-44DE-A261-AF5B50EEA1E8}" destId="{0B7B72CD-8911-4A67-AD16-A79203CFB54D}" srcOrd="3" destOrd="0" parTransId="{0FEAD4EA-4447-4092-A3BC-C49F6DA8FE35}" sibTransId="{E7E27EAF-F3F8-4263-A6BA-707EC6C9CD2C}"/>
    <dgm:cxn modelId="{BD27C9C0-D8D9-4792-8A2C-B3D2CB673878}" type="presOf" srcId="{0B7B72CD-8911-4A67-AD16-A79203CFB54D}" destId="{63D3D7A1-7527-4615-A73C-06C1DEA6EAD6}" srcOrd="0" destOrd="0" presId="urn:microsoft.com/office/officeart/2005/8/layout/radial1"/>
    <dgm:cxn modelId="{8F49A83B-9215-4E4E-A90D-E9186089A2E6}" srcId="{89F87E87-E1DF-4835-86D8-575852AB3C39}" destId="{453FACDF-ACCE-44DE-A261-AF5B50EEA1E8}" srcOrd="0" destOrd="0" parTransId="{46FD3D7E-F606-471A-92F9-EF5584B80908}" sibTransId="{6C1E4B58-058C-4BA2-88BF-1DECF41A4D30}"/>
    <dgm:cxn modelId="{9979BAC4-E905-4ABA-9748-C8E2079F87A4}" type="presOf" srcId="{ABA3015F-2516-4BB1-909C-F90E6F6F34A7}" destId="{33374052-8CC5-47DC-A828-397D4CFFF98B}" srcOrd="0" destOrd="0" presId="urn:microsoft.com/office/officeart/2005/8/layout/radial1"/>
    <dgm:cxn modelId="{69CD3DDE-3026-4CE4-A039-006D8507565C}" type="presOf" srcId="{C78021C6-0130-4F06-8764-0C7162AEA91D}" destId="{8ADE8F8C-54D7-4385-942F-B7595B36C892}" srcOrd="1" destOrd="0" presId="urn:microsoft.com/office/officeart/2005/8/layout/radial1"/>
    <dgm:cxn modelId="{7A138D78-0F2F-45F1-88B5-19B3590EC6A0}" srcId="{453FACDF-ACCE-44DE-A261-AF5B50EEA1E8}" destId="{65C59A36-4EE4-4352-A6D6-FCC4E41AA378}" srcOrd="4" destOrd="0" parTransId="{9865E2FC-E311-443C-B32A-0C2B2556F0CF}" sibTransId="{EF4CA891-D250-4249-81C6-19690E66D8AA}"/>
    <dgm:cxn modelId="{8AD7F70B-446D-4B1F-9A4B-5C75F2453A62}" type="presOf" srcId="{38A32620-8DAB-45B8-9588-9D60A521E86D}" destId="{0904820E-2C04-4283-8D1A-1AA102E7FD72}" srcOrd="0" destOrd="0" presId="urn:microsoft.com/office/officeart/2005/8/layout/radial1"/>
    <dgm:cxn modelId="{092D04CD-310F-40F6-BFFB-078716F78444}" srcId="{453FACDF-ACCE-44DE-A261-AF5B50EEA1E8}" destId="{471D4FD2-473F-4213-A95E-8D1F4CB79250}" srcOrd="1" destOrd="0" parTransId="{572E47DD-32AA-4E78-A32D-FAC45D767062}" sibTransId="{21E75361-0919-43D9-87D8-4EAB97792D8B}"/>
    <dgm:cxn modelId="{2CB4E945-DD49-4606-9693-1CD7B6E15374}" type="presOf" srcId="{89F87E87-E1DF-4835-86D8-575852AB3C39}" destId="{488383A6-72C1-41F1-B49B-068BC85C0AE9}" srcOrd="0" destOrd="0" presId="urn:microsoft.com/office/officeart/2005/8/layout/radial1"/>
    <dgm:cxn modelId="{E8195B44-8126-4FE2-A52A-978FDF73EE02}" type="presOf" srcId="{9865E2FC-E311-443C-B32A-0C2B2556F0CF}" destId="{32A663E5-6432-4797-96E9-83168FAD4A87}" srcOrd="0" destOrd="0" presId="urn:microsoft.com/office/officeart/2005/8/layout/radial1"/>
    <dgm:cxn modelId="{DE20ECD8-E86D-463B-BFDC-4691526B3BEC}" type="presOf" srcId="{0FEAD4EA-4447-4092-A3BC-C49F6DA8FE35}" destId="{502EDC60-9324-41D3-99A5-E4DEA24264DD}" srcOrd="1" destOrd="0" presId="urn:microsoft.com/office/officeart/2005/8/layout/radial1"/>
    <dgm:cxn modelId="{7A76E1CA-4FE8-4D57-AD90-30E52E1CEA9C}" type="presOf" srcId="{453FACDF-ACCE-44DE-A261-AF5B50EEA1E8}" destId="{14EE1DC1-8019-4D20-8940-0B010D25CC66}" srcOrd="0" destOrd="0" presId="urn:microsoft.com/office/officeart/2005/8/layout/radial1"/>
    <dgm:cxn modelId="{932D921B-B972-4A5E-B6F4-D4C17CD87C44}" srcId="{453FACDF-ACCE-44DE-A261-AF5B50EEA1E8}" destId="{AA6EF998-A973-4218-91A2-94F2B0A352D7}" srcOrd="5" destOrd="0" parTransId="{ABA3015F-2516-4BB1-909C-F90E6F6F34A7}" sibTransId="{19D10919-2D8C-493F-B7EB-7CDC48F2EE90}"/>
    <dgm:cxn modelId="{A4F4DE93-AB9C-4BCC-A872-B4484EDC58C4}" type="presOf" srcId="{CA079892-C5FF-4BBC-A021-D6E6F8F2F3BD}" destId="{8AC938EC-99D3-4077-BEE4-509F3C30902F}" srcOrd="1" destOrd="0" presId="urn:microsoft.com/office/officeart/2005/8/layout/radial1"/>
    <dgm:cxn modelId="{23B33F24-21F0-40EC-89AC-182BDFC0457C}" type="presOf" srcId="{471D4FD2-473F-4213-A95E-8D1F4CB79250}" destId="{677FC126-D8FB-489E-810E-9C46FD3D0F7C}" srcOrd="0" destOrd="0" presId="urn:microsoft.com/office/officeart/2005/8/layout/radial1"/>
    <dgm:cxn modelId="{5A55B249-C2EF-493C-A2F3-1F987D486D4C}" type="presOf" srcId="{65C59A36-4EE4-4352-A6D6-FCC4E41AA378}" destId="{86C50416-B3DD-4450-AF12-575ECBEB15F2}" srcOrd="0" destOrd="0" presId="urn:microsoft.com/office/officeart/2005/8/layout/radial1"/>
    <dgm:cxn modelId="{9F3CCD03-F967-4262-9C2E-2567CECE846B}" type="presParOf" srcId="{488383A6-72C1-41F1-B49B-068BC85C0AE9}" destId="{14EE1DC1-8019-4D20-8940-0B010D25CC66}" srcOrd="0" destOrd="0" presId="urn:microsoft.com/office/officeart/2005/8/layout/radial1"/>
    <dgm:cxn modelId="{27BA16A9-F286-4F13-BD5D-2213C4C4CD22}" type="presParOf" srcId="{488383A6-72C1-41F1-B49B-068BC85C0AE9}" destId="{1580E828-4BC3-4FF0-8D88-9910BA82C961}" srcOrd="1" destOrd="0" presId="urn:microsoft.com/office/officeart/2005/8/layout/radial1"/>
    <dgm:cxn modelId="{3E831CFD-C286-4CD3-9088-7D9A689B0C9D}" type="presParOf" srcId="{1580E828-4BC3-4FF0-8D88-9910BA82C961}" destId="{8ADE8F8C-54D7-4385-942F-B7595B36C892}" srcOrd="0" destOrd="0" presId="urn:microsoft.com/office/officeart/2005/8/layout/radial1"/>
    <dgm:cxn modelId="{1498013B-CC3C-4B4B-AF1B-417BE2A2D4E3}" type="presParOf" srcId="{488383A6-72C1-41F1-B49B-068BC85C0AE9}" destId="{0904820E-2C04-4283-8D1A-1AA102E7FD72}" srcOrd="2" destOrd="0" presId="urn:microsoft.com/office/officeart/2005/8/layout/radial1"/>
    <dgm:cxn modelId="{EB6CD747-13C0-4D00-9D1C-AAF69B6C5A44}" type="presParOf" srcId="{488383A6-72C1-41F1-B49B-068BC85C0AE9}" destId="{DCDEF676-5D77-4A26-92A8-701D0A7EBC00}" srcOrd="3" destOrd="0" presId="urn:microsoft.com/office/officeart/2005/8/layout/radial1"/>
    <dgm:cxn modelId="{341CC30F-8D7B-4B69-9315-6EDE9948BFBD}" type="presParOf" srcId="{DCDEF676-5D77-4A26-92A8-701D0A7EBC00}" destId="{484CB18B-1730-4FED-B9C1-322DDE281AE1}" srcOrd="0" destOrd="0" presId="urn:microsoft.com/office/officeart/2005/8/layout/radial1"/>
    <dgm:cxn modelId="{DD15AC49-9595-4343-B3A3-791FB48BCE1B}" type="presParOf" srcId="{488383A6-72C1-41F1-B49B-068BC85C0AE9}" destId="{677FC126-D8FB-489E-810E-9C46FD3D0F7C}" srcOrd="4" destOrd="0" presId="urn:microsoft.com/office/officeart/2005/8/layout/radial1"/>
    <dgm:cxn modelId="{0BAD6AE3-B27F-4B8D-B447-20E216C6A8BA}" type="presParOf" srcId="{488383A6-72C1-41F1-B49B-068BC85C0AE9}" destId="{2ACD182D-4675-47C7-BF88-98A82895E47F}" srcOrd="5" destOrd="0" presId="urn:microsoft.com/office/officeart/2005/8/layout/radial1"/>
    <dgm:cxn modelId="{1E1EEF22-9C2B-41E4-9024-37DFFA770F4A}" type="presParOf" srcId="{2ACD182D-4675-47C7-BF88-98A82895E47F}" destId="{8AC938EC-99D3-4077-BEE4-509F3C30902F}" srcOrd="0" destOrd="0" presId="urn:microsoft.com/office/officeart/2005/8/layout/radial1"/>
    <dgm:cxn modelId="{DD679C53-901B-43C4-B88A-0FDF9DEB60D4}" type="presParOf" srcId="{488383A6-72C1-41F1-B49B-068BC85C0AE9}" destId="{ABF50501-3B91-47E1-AFCE-7D1D3B214D59}" srcOrd="6" destOrd="0" presId="urn:microsoft.com/office/officeart/2005/8/layout/radial1"/>
    <dgm:cxn modelId="{2B81E24A-D8D4-4140-99A1-D2F1B6B19EE5}" type="presParOf" srcId="{488383A6-72C1-41F1-B49B-068BC85C0AE9}" destId="{84D0A392-34B2-4A9F-8330-3DBC3FFA235E}" srcOrd="7" destOrd="0" presId="urn:microsoft.com/office/officeart/2005/8/layout/radial1"/>
    <dgm:cxn modelId="{CA9A67D6-2693-4D34-9319-34934B00EDDD}" type="presParOf" srcId="{84D0A392-34B2-4A9F-8330-3DBC3FFA235E}" destId="{502EDC60-9324-41D3-99A5-E4DEA24264DD}" srcOrd="0" destOrd="0" presId="urn:microsoft.com/office/officeart/2005/8/layout/radial1"/>
    <dgm:cxn modelId="{A77DDAA0-3EF3-42D4-B751-94FA43EAC909}" type="presParOf" srcId="{488383A6-72C1-41F1-B49B-068BC85C0AE9}" destId="{63D3D7A1-7527-4615-A73C-06C1DEA6EAD6}" srcOrd="8" destOrd="0" presId="urn:microsoft.com/office/officeart/2005/8/layout/radial1"/>
    <dgm:cxn modelId="{9C416312-ADDA-4435-9D64-E806CC0DEB5A}" type="presParOf" srcId="{488383A6-72C1-41F1-B49B-068BC85C0AE9}" destId="{32A663E5-6432-4797-96E9-83168FAD4A87}" srcOrd="9" destOrd="0" presId="urn:microsoft.com/office/officeart/2005/8/layout/radial1"/>
    <dgm:cxn modelId="{7683E3D6-EC83-414D-9FDE-6A187BA75D0D}" type="presParOf" srcId="{32A663E5-6432-4797-96E9-83168FAD4A87}" destId="{E5C3F6BC-86CE-42EF-B55D-F0C040F75E9E}" srcOrd="0" destOrd="0" presId="urn:microsoft.com/office/officeart/2005/8/layout/radial1"/>
    <dgm:cxn modelId="{BCCDD79D-9915-476C-9125-0F749A33E5F8}" type="presParOf" srcId="{488383A6-72C1-41F1-B49B-068BC85C0AE9}" destId="{86C50416-B3DD-4450-AF12-575ECBEB15F2}" srcOrd="10" destOrd="0" presId="urn:microsoft.com/office/officeart/2005/8/layout/radial1"/>
    <dgm:cxn modelId="{405CBDEC-D270-4184-AD12-2975D7E6E74B}" type="presParOf" srcId="{488383A6-72C1-41F1-B49B-068BC85C0AE9}" destId="{33374052-8CC5-47DC-A828-397D4CFFF98B}" srcOrd="11" destOrd="0" presId="urn:microsoft.com/office/officeart/2005/8/layout/radial1"/>
    <dgm:cxn modelId="{682D05F7-66FD-46F8-BC7A-4804B01BCA44}" type="presParOf" srcId="{33374052-8CC5-47DC-A828-397D4CFFF98B}" destId="{FDC5691D-5C06-4333-8155-D0D9A998DB25}" srcOrd="0" destOrd="0" presId="urn:microsoft.com/office/officeart/2005/8/layout/radial1"/>
    <dgm:cxn modelId="{154D0365-3F65-41D9-903B-88A2DB74526F}" type="presParOf" srcId="{488383A6-72C1-41F1-B49B-068BC85C0AE9}" destId="{6C913E44-E789-4DD9-B4CC-9486576D6946}" srcOrd="12" destOrd="0" presId="urn:microsoft.com/office/officeart/2005/8/layout/radial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EE1DC1-8019-4D20-8940-0B010D25CC66}">
      <dsp:nvSpPr>
        <dsp:cNvPr id="0" name=""/>
        <dsp:cNvSpPr/>
      </dsp:nvSpPr>
      <dsp:spPr>
        <a:xfrm>
          <a:off x="4915792" y="1486792"/>
          <a:ext cx="1141214" cy="1141214"/>
        </a:xfrm>
        <a:prstGeom prst="ellipse">
          <a:avLst/>
        </a:prstGeom>
        <a:solidFill>
          <a:srgbClr val="C0504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1955800">
            <a:lnSpc>
              <a:spcPct val="90000"/>
            </a:lnSpc>
            <a:spcBef>
              <a:spcPct val="0"/>
            </a:spcBef>
            <a:spcAft>
              <a:spcPct val="35000"/>
            </a:spcAft>
          </a:pPr>
          <a:r>
            <a:rPr lang="en-US" sz="4400" kern="1200"/>
            <a:t>ME</a:t>
          </a:r>
        </a:p>
      </dsp:txBody>
      <dsp:txXfrm>
        <a:off x="5082919" y="1653919"/>
        <a:ext cx="806960" cy="806960"/>
      </dsp:txXfrm>
    </dsp:sp>
    <dsp:sp modelId="{1580E828-4BC3-4FF0-8D88-9910BA82C961}">
      <dsp:nvSpPr>
        <dsp:cNvPr id="0" name=""/>
        <dsp:cNvSpPr/>
      </dsp:nvSpPr>
      <dsp:spPr>
        <a:xfrm rot="16200000">
          <a:off x="5314664" y="1305696"/>
          <a:ext cx="343471" cy="18720"/>
        </a:xfrm>
        <a:custGeom>
          <a:avLst/>
          <a:gdLst/>
          <a:ahLst/>
          <a:cxnLst/>
          <a:rect l="0" t="0" r="0" b="0"/>
          <a:pathLst>
            <a:path>
              <a:moveTo>
                <a:pt x="0" y="9360"/>
              </a:moveTo>
              <a:lnTo>
                <a:pt x="343471" y="9360"/>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477813" y="1306470"/>
        <a:ext cx="17173" cy="17173"/>
      </dsp:txXfrm>
    </dsp:sp>
    <dsp:sp modelId="{0904820E-2C04-4283-8D1A-1AA102E7FD72}">
      <dsp:nvSpPr>
        <dsp:cNvPr id="0" name=""/>
        <dsp:cNvSpPr/>
      </dsp:nvSpPr>
      <dsp:spPr>
        <a:xfrm>
          <a:off x="4915792" y="2107"/>
          <a:ext cx="1141214" cy="1141214"/>
        </a:xfrm>
        <a:prstGeom prst="ellipse">
          <a:avLst/>
        </a:prstGeom>
        <a:solidFill>
          <a:srgbClr val="C0504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a:t>neighbors</a:t>
          </a:r>
        </a:p>
      </dsp:txBody>
      <dsp:txXfrm>
        <a:off x="5082919" y="169234"/>
        <a:ext cx="806960" cy="806960"/>
      </dsp:txXfrm>
    </dsp:sp>
    <dsp:sp modelId="{DCDEF676-5D77-4A26-92A8-701D0A7EBC00}">
      <dsp:nvSpPr>
        <dsp:cNvPr id="0" name=""/>
        <dsp:cNvSpPr/>
      </dsp:nvSpPr>
      <dsp:spPr>
        <a:xfrm rot="19800000">
          <a:off x="5957551" y="1676867"/>
          <a:ext cx="343471" cy="18720"/>
        </a:xfrm>
        <a:custGeom>
          <a:avLst/>
          <a:gdLst/>
          <a:ahLst/>
          <a:cxnLst/>
          <a:rect l="0" t="0" r="0" b="0"/>
          <a:pathLst>
            <a:path>
              <a:moveTo>
                <a:pt x="0" y="9360"/>
              </a:moveTo>
              <a:lnTo>
                <a:pt x="343471" y="9360"/>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6120700" y="1677641"/>
        <a:ext cx="17173" cy="17173"/>
      </dsp:txXfrm>
    </dsp:sp>
    <dsp:sp modelId="{677FC126-D8FB-489E-810E-9C46FD3D0F7C}">
      <dsp:nvSpPr>
        <dsp:cNvPr id="0" name=""/>
        <dsp:cNvSpPr/>
      </dsp:nvSpPr>
      <dsp:spPr>
        <a:xfrm>
          <a:off x="6201568" y="744449"/>
          <a:ext cx="1141214" cy="1141214"/>
        </a:xfrm>
        <a:prstGeom prst="ellipse">
          <a:avLst/>
        </a:prstGeom>
        <a:solidFill>
          <a:srgbClr val="C0504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endParaRPr lang="en-US" sz="1500" kern="1200"/>
        </a:p>
      </dsp:txBody>
      <dsp:txXfrm>
        <a:off x="6368695" y="911576"/>
        <a:ext cx="806960" cy="806960"/>
      </dsp:txXfrm>
    </dsp:sp>
    <dsp:sp modelId="{2ACD182D-4675-47C7-BF88-98A82895E47F}">
      <dsp:nvSpPr>
        <dsp:cNvPr id="0" name=""/>
        <dsp:cNvSpPr/>
      </dsp:nvSpPr>
      <dsp:spPr>
        <a:xfrm rot="1800000">
          <a:off x="5957551" y="2419210"/>
          <a:ext cx="343471" cy="18720"/>
        </a:xfrm>
        <a:custGeom>
          <a:avLst/>
          <a:gdLst/>
          <a:ahLst/>
          <a:cxnLst/>
          <a:rect l="0" t="0" r="0" b="0"/>
          <a:pathLst>
            <a:path>
              <a:moveTo>
                <a:pt x="0" y="9360"/>
              </a:moveTo>
              <a:lnTo>
                <a:pt x="343471" y="9360"/>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6120700" y="2419984"/>
        <a:ext cx="17173" cy="17173"/>
      </dsp:txXfrm>
    </dsp:sp>
    <dsp:sp modelId="{ABF50501-3B91-47E1-AFCE-7D1D3B214D59}">
      <dsp:nvSpPr>
        <dsp:cNvPr id="0" name=""/>
        <dsp:cNvSpPr/>
      </dsp:nvSpPr>
      <dsp:spPr>
        <a:xfrm>
          <a:off x="6201568" y="2229135"/>
          <a:ext cx="1141214" cy="1141214"/>
        </a:xfrm>
        <a:prstGeom prst="ellipse">
          <a:avLst/>
        </a:prstGeom>
        <a:solidFill>
          <a:srgbClr val="C0504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a:t>Teachers</a:t>
          </a:r>
        </a:p>
      </dsp:txBody>
      <dsp:txXfrm>
        <a:off x="6368695" y="2396262"/>
        <a:ext cx="806960" cy="806960"/>
      </dsp:txXfrm>
    </dsp:sp>
    <dsp:sp modelId="{84D0A392-34B2-4A9F-8330-3DBC3FFA235E}">
      <dsp:nvSpPr>
        <dsp:cNvPr id="0" name=""/>
        <dsp:cNvSpPr/>
      </dsp:nvSpPr>
      <dsp:spPr>
        <a:xfrm rot="5400000">
          <a:off x="5314664" y="2790381"/>
          <a:ext cx="343471" cy="18720"/>
        </a:xfrm>
        <a:custGeom>
          <a:avLst/>
          <a:gdLst/>
          <a:ahLst/>
          <a:cxnLst/>
          <a:rect l="0" t="0" r="0" b="0"/>
          <a:pathLst>
            <a:path>
              <a:moveTo>
                <a:pt x="0" y="9360"/>
              </a:moveTo>
              <a:lnTo>
                <a:pt x="343471" y="9360"/>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477813" y="2791155"/>
        <a:ext cx="17173" cy="17173"/>
      </dsp:txXfrm>
    </dsp:sp>
    <dsp:sp modelId="{63D3D7A1-7527-4615-A73C-06C1DEA6EAD6}">
      <dsp:nvSpPr>
        <dsp:cNvPr id="0" name=""/>
        <dsp:cNvSpPr/>
      </dsp:nvSpPr>
      <dsp:spPr>
        <a:xfrm>
          <a:off x="4915792" y="2971477"/>
          <a:ext cx="1141214" cy="1141214"/>
        </a:xfrm>
        <a:prstGeom prst="ellipse">
          <a:avLst/>
        </a:prstGeom>
        <a:solidFill>
          <a:srgbClr val="C0504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a:t>business people</a:t>
          </a:r>
        </a:p>
      </dsp:txBody>
      <dsp:txXfrm>
        <a:off x="5082919" y="3138604"/>
        <a:ext cx="806960" cy="806960"/>
      </dsp:txXfrm>
    </dsp:sp>
    <dsp:sp modelId="{32A663E5-6432-4797-96E9-83168FAD4A87}">
      <dsp:nvSpPr>
        <dsp:cNvPr id="0" name=""/>
        <dsp:cNvSpPr/>
      </dsp:nvSpPr>
      <dsp:spPr>
        <a:xfrm rot="9000000">
          <a:off x="4671776" y="2419210"/>
          <a:ext cx="343471" cy="18720"/>
        </a:xfrm>
        <a:custGeom>
          <a:avLst/>
          <a:gdLst/>
          <a:ahLst/>
          <a:cxnLst/>
          <a:rect l="0" t="0" r="0" b="0"/>
          <a:pathLst>
            <a:path>
              <a:moveTo>
                <a:pt x="0" y="9360"/>
              </a:moveTo>
              <a:lnTo>
                <a:pt x="343471" y="9360"/>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4834925" y="2419984"/>
        <a:ext cx="17173" cy="17173"/>
      </dsp:txXfrm>
    </dsp:sp>
    <dsp:sp modelId="{86C50416-B3DD-4450-AF12-575ECBEB15F2}">
      <dsp:nvSpPr>
        <dsp:cNvPr id="0" name=""/>
        <dsp:cNvSpPr/>
      </dsp:nvSpPr>
      <dsp:spPr>
        <a:xfrm>
          <a:off x="3630017" y="2229135"/>
          <a:ext cx="1141214" cy="1141214"/>
        </a:xfrm>
        <a:prstGeom prst="ellipse">
          <a:avLst/>
        </a:prstGeom>
        <a:solidFill>
          <a:srgbClr val="C0504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a:t>church </a:t>
          </a:r>
        </a:p>
      </dsp:txBody>
      <dsp:txXfrm>
        <a:off x="3797144" y="2396262"/>
        <a:ext cx="806960" cy="806960"/>
      </dsp:txXfrm>
    </dsp:sp>
    <dsp:sp modelId="{33374052-8CC5-47DC-A828-397D4CFFF98B}">
      <dsp:nvSpPr>
        <dsp:cNvPr id="0" name=""/>
        <dsp:cNvSpPr/>
      </dsp:nvSpPr>
      <dsp:spPr>
        <a:xfrm rot="12600000">
          <a:off x="4671776" y="1676867"/>
          <a:ext cx="343471" cy="18720"/>
        </a:xfrm>
        <a:custGeom>
          <a:avLst/>
          <a:gdLst/>
          <a:ahLst/>
          <a:cxnLst/>
          <a:rect l="0" t="0" r="0" b="0"/>
          <a:pathLst>
            <a:path>
              <a:moveTo>
                <a:pt x="0" y="9360"/>
              </a:moveTo>
              <a:lnTo>
                <a:pt x="343471" y="9360"/>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4834925" y="1677641"/>
        <a:ext cx="17173" cy="17173"/>
      </dsp:txXfrm>
    </dsp:sp>
    <dsp:sp modelId="{6C913E44-E789-4DD9-B4CC-9486576D6946}">
      <dsp:nvSpPr>
        <dsp:cNvPr id="0" name=""/>
        <dsp:cNvSpPr/>
      </dsp:nvSpPr>
      <dsp:spPr>
        <a:xfrm>
          <a:off x="3630017" y="744449"/>
          <a:ext cx="1141214" cy="1141214"/>
        </a:xfrm>
        <a:prstGeom prst="ellipse">
          <a:avLst/>
        </a:prstGeom>
        <a:solidFill>
          <a:srgbClr val="C0504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a:t>family</a:t>
          </a:r>
        </a:p>
      </dsp:txBody>
      <dsp:txXfrm>
        <a:off x="3797144" y="911576"/>
        <a:ext cx="806960" cy="806960"/>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5DA6AA-E72F-41E0-8912-4A695AB68923}" type="datetimeFigureOut">
              <a:rPr lang="en-US" smtClean="0"/>
              <a:t>5/12/2021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D5B2B6-EEA3-4A17-9CFA-5E09448A9AB2}" type="slidenum">
              <a:rPr lang="en-US" smtClean="0"/>
              <a:t>‹#›</a:t>
            </a:fld>
            <a:endParaRPr lang="en-US"/>
          </a:p>
        </p:txBody>
      </p:sp>
    </p:spTree>
    <p:extLst>
      <p:ext uri="{BB962C8B-B14F-4D97-AF65-F5344CB8AC3E}">
        <p14:creationId xmlns:p14="http://schemas.microsoft.com/office/powerpoint/2010/main" val="24491552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7D5B2B6-EEA3-4A17-9CFA-5E09448A9AB2}" type="slidenum">
              <a:rPr lang="en-US" smtClean="0"/>
              <a:t>1</a:t>
            </a:fld>
            <a:endParaRPr lang="en-US"/>
          </a:p>
        </p:txBody>
      </p:sp>
    </p:spTree>
    <p:extLst>
      <p:ext uri="{BB962C8B-B14F-4D97-AF65-F5344CB8AC3E}">
        <p14:creationId xmlns:p14="http://schemas.microsoft.com/office/powerpoint/2010/main" val="20116180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Celebration </a:t>
            </a:r>
          </a:p>
          <a:p>
            <a:r>
              <a:rPr lang="en-US" sz="1200" b="1" kern="1200" dirty="0">
                <a:solidFill>
                  <a:schemeClr val="tx1"/>
                </a:solidFill>
                <a:effectLst/>
                <a:latin typeface="+mn-lt"/>
                <a:ea typeface="+mn-ea"/>
                <a:cs typeface="+mn-cs"/>
              </a:rPr>
              <a:t>Assignments </a:t>
            </a:r>
          </a:p>
          <a:p>
            <a:pPr marL="171450" indent="-171450">
              <a:buFont typeface="Arial" panose="020B0604020202020204" pitchFamily="34" charset="0"/>
              <a:buChar char="•"/>
            </a:pPr>
            <a:r>
              <a:rPr lang="en-US" sz="1200" b="1" kern="1200" dirty="0">
                <a:solidFill>
                  <a:schemeClr val="tx1"/>
                </a:solidFill>
                <a:effectLst/>
                <a:latin typeface="+mn-lt"/>
                <a:ea typeface="+mn-ea"/>
                <a:cs typeface="+mn-cs"/>
              </a:rPr>
              <a:t>Greeters – these people wait at the door and walk people to the room where the graduation will happen</a:t>
            </a:r>
          </a:p>
          <a:p>
            <a:pPr marL="171450" indent="-171450">
              <a:buFont typeface="Arial" panose="020B0604020202020204" pitchFamily="34" charset="0"/>
              <a:buChar char="•"/>
            </a:pPr>
            <a:r>
              <a:rPr lang="en-US" sz="1200" b="1" kern="1200" dirty="0">
                <a:solidFill>
                  <a:schemeClr val="tx1"/>
                </a:solidFill>
                <a:effectLst/>
                <a:latin typeface="+mn-lt"/>
                <a:ea typeface="+mn-ea"/>
                <a:cs typeface="+mn-cs"/>
              </a:rPr>
              <a:t>Sign in and name tag – these people will greet people as they come in the door and be sure they have a name tag</a:t>
            </a:r>
          </a:p>
          <a:p>
            <a:pPr marL="171450" indent="-171450">
              <a:buFont typeface="Arial" panose="020B0604020202020204" pitchFamily="34" charset="0"/>
              <a:buChar char="•"/>
            </a:pPr>
            <a:r>
              <a:rPr lang="en-US" sz="1200" b="1" kern="1200" dirty="0">
                <a:solidFill>
                  <a:schemeClr val="tx1"/>
                </a:solidFill>
                <a:effectLst/>
                <a:latin typeface="+mn-lt"/>
                <a:ea typeface="+mn-ea"/>
                <a:cs typeface="+mn-cs"/>
              </a:rPr>
              <a:t>Hosts  – people to invite people to coffee or a cookie</a:t>
            </a:r>
          </a:p>
          <a:p>
            <a:pPr marL="171450" indent="-171450">
              <a:buFont typeface="Arial" panose="020B0604020202020204" pitchFamily="34" charset="0"/>
              <a:buChar char="•"/>
            </a:pPr>
            <a:r>
              <a:rPr lang="en-US" sz="1200" b="1" kern="1200" dirty="0">
                <a:solidFill>
                  <a:schemeClr val="tx1"/>
                </a:solidFill>
                <a:effectLst/>
                <a:latin typeface="+mn-lt"/>
                <a:ea typeface="+mn-ea"/>
                <a:cs typeface="+mn-cs"/>
              </a:rPr>
              <a:t>Elevator speech readers</a:t>
            </a:r>
          </a:p>
          <a:p>
            <a:pPr marL="171450" indent="-171450">
              <a:buFont typeface="Arial" panose="020B0604020202020204" pitchFamily="34" charset="0"/>
              <a:buChar char="•"/>
            </a:pPr>
            <a:r>
              <a:rPr lang="en-US" sz="1200" b="1" kern="1200" dirty="0">
                <a:solidFill>
                  <a:schemeClr val="tx1"/>
                </a:solidFill>
                <a:effectLst/>
                <a:latin typeface="+mn-lt"/>
                <a:ea typeface="+mn-ea"/>
                <a:cs typeface="+mn-cs"/>
              </a:rPr>
              <a:t>Thank you at the end of the ceremony. </a:t>
            </a:r>
          </a:p>
          <a:p>
            <a:r>
              <a:rPr lang="en-US" sz="1200" b="1" kern="1200" dirty="0">
                <a:solidFill>
                  <a:schemeClr val="tx1"/>
                </a:solidFill>
                <a:effectLst/>
                <a:latin typeface="+mn-lt"/>
                <a:ea typeface="+mn-ea"/>
                <a:cs typeface="+mn-cs"/>
              </a:rPr>
              <a:t>No food or drink at celebration for people in the celebration until after</a:t>
            </a:r>
          </a:p>
          <a:p>
            <a:r>
              <a:rPr lang="en-US" sz="1200" b="1" kern="1200" dirty="0">
                <a:solidFill>
                  <a:schemeClr val="tx1"/>
                </a:solidFill>
                <a:effectLst/>
                <a:latin typeface="+mn-lt"/>
                <a:ea typeface="+mn-ea"/>
                <a:cs typeface="+mn-cs"/>
              </a:rPr>
              <a:t>Reminders</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Prepare your clothes for celebration – what will people wear? MDI gave each person a t-shirt to wear the day of. We kept the t-shirt at the organization until the day of to prevent someone from forgetting it. </a:t>
            </a:r>
          </a:p>
          <a:p>
            <a:pPr lvl="0"/>
            <a:r>
              <a:rPr lang="en-US" sz="1200" kern="1200" dirty="0">
                <a:solidFill>
                  <a:schemeClr val="tx1"/>
                </a:solidFill>
                <a:effectLst/>
                <a:latin typeface="+mn-lt"/>
                <a:ea typeface="+mn-ea"/>
                <a:cs typeface="+mn-cs"/>
              </a:rPr>
              <a:t>Be before time – the group should be in class one hour prior to graduation for a walk through.</a:t>
            </a:r>
          </a:p>
        </p:txBody>
      </p:sp>
      <p:sp>
        <p:nvSpPr>
          <p:cNvPr id="4" name="Slide Number Placeholder 3"/>
          <p:cNvSpPr>
            <a:spLocks noGrp="1"/>
          </p:cNvSpPr>
          <p:nvPr>
            <p:ph type="sldNum" sz="quarter" idx="10"/>
          </p:nvPr>
        </p:nvSpPr>
        <p:spPr/>
        <p:txBody>
          <a:bodyPr/>
          <a:lstStyle/>
          <a:p>
            <a:fld id="{17D5B2B6-EEA3-4A17-9CFA-5E09448A9AB2}" type="slidenum">
              <a:rPr lang="en-US" smtClean="0"/>
              <a:t>10</a:t>
            </a:fld>
            <a:endParaRPr lang="en-US"/>
          </a:p>
        </p:txBody>
      </p:sp>
    </p:spTree>
    <p:extLst>
      <p:ext uri="{BB962C8B-B14F-4D97-AF65-F5344CB8AC3E}">
        <p14:creationId xmlns:p14="http://schemas.microsoft.com/office/powerpoint/2010/main" val="30165585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D5B2B6-EEA3-4A17-9CFA-5E09448A9AB2}" type="slidenum">
              <a:rPr lang="en-US" smtClean="0"/>
              <a:t>2</a:t>
            </a:fld>
            <a:endParaRPr lang="en-US"/>
          </a:p>
        </p:txBody>
      </p:sp>
    </p:spTree>
    <p:extLst>
      <p:ext uri="{BB962C8B-B14F-4D97-AF65-F5344CB8AC3E}">
        <p14:creationId xmlns:p14="http://schemas.microsoft.com/office/powerpoint/2010/main" val="21817470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Ice Breaker   Lego mania</a:t>
            </a:r>
          </a:p>
          <a:p>
            <a:r>
              <a:rPr lang="en-US" sz="1200" kern="1200" dirty="0">
                <a:solidFill>
                  <a:schemeClr val="tx1"/>
                </a:solidFill>
                <a:effectLst/>
                <a:latin typeface="+mn-lt"/>
                <a:ea typeface="+mn-ea"/>
                <a:cs typeface="+mn-cs"/>
              </a:rPr>
              <a:t>Divide into 2 groups.  Pre-build a small Lego structure and place on a table.  Not to complicated. Each team must replicate the structure exactly including size and color, in 10 minutes. Only one member from each group (architect) may look at the original structure. The architect must figure out how to communicate size, color and shape of the original structure to their team.  The architect viewing the structure must not touch the new structure his/her team is building. Build the structure as close as possible to the sample.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Discuss teamwork, communication, leadership and initiative. </a:t>
            </a:r>
          </a:p>
          <a:p>
            <a:r>
              <a:rPr lang="en-US" sz="1200" kern="1200" dirty="0">
                <a:solidFill>
                  <a:schemeClr val="tx1"/>
                </a:solidFill>
                <a:effectLst/>
                <a:latin typeface="+mn-lt"/>
                <a:ea typeface="+mn-ea"/>
                <a:cs typeface="+mn-cs"/>
              </a:rPr>
              <a:t>What worked well and what did not work very well. </a:t>
            </a:r>
          </a:p>
          <a:p>
            <a:endParaRPr lang="en-US" dirty="0"/>
          </a:p>
          <a:p>
            <a:r>
              <a:rPr lang="en-US" sz="1200" kern="1200" dirty="0">
                <a:solidFill>
                  <a:schemeClr val="tx1"/>
                </a:solidFill>
                <a:effectLst/>
                <a:latin typeface="+mn-lt"/>
                <a:ea typeface="+mn-ea"/>
                <a:cs typeface="+mn-cs"/>
              </a:rPr>
              <a:t>THINK CRITICALLY / ASK QUESTIONS / MAKE A PLAN</a:t>
            </a:r>
            <a:endParaRPr lang="en-US" dirty="0"/>
          </a:p>
        </p:txBody>
      </p:sp>
      <p:sp>
        <p:nvSpPr>
          <p:cNvPr id="4" name="Slide Number Placeholder 3"/>
          <p:cNvSpPr>
            <a:spLocks noGrp="1"/>
          </p:cNvSpPr>
          <p:nvPr>
            <p:ph type="sldNum" sz="quarter" idx="10"/>
          </p:nvPr>
        </p:nvSpPr>
        <p:spPr/>
        <p:txBody>
          <a:bodyPr/>
          <a:lstStyle/>
          <a:p>
            <a:fld id="{17D5B2B6-EEA3-4A17-9CFA-5E09448A9AB2}" type="slidenum">
              <a:rPr lang="en-US" smtClean="0"/>
              <a:t>3</a:t>
            </a:fld>
            <a:endParaRPr lang="en-US"/>
          </a:p>
        </p:txBody>
      </p:sp>
    </p:spTree>
    <p:extLst>
      <p:ext uri="{BB962C8B-B14F-4D97-AF65-F5344CB8AC3E}">
        <p14:creationId xmlns:p14="http://schemas.microsoft.com/office/powerpoint/2010/main" val="40224409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Social Capital – </a:t>
            </a:r>
            <a:r>
              <a:rPr lang="en-US" sz="1200" kern="1200" dirty="0">
                <a:solidFill>
                  <a:schemeClr val="tx1"/>
                </a:solidFill>
                <a:effectLst/>
                <a:latin typeface="+mn-lt"/>
                <a:ea typeface="+mn-ea"/>
                <a:cs typeface="+mn-cs"/>
              </a:rPr>
              <a:t>See workbook</a:t>
            </a:r>
            <a:endParaRPr lang="en-US" sz="10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Being connected to community starts with examining your personal connections.</a:t>
            </a:r>
            <a:endParaRPr lang="en-US" sz="10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Who are your family and friend connections?</a:t>
            </a:r>
            <a:endParaRPr lang="en-US" sz="10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Who are your paid supports?</a:t>
            </a:r>
            <a:endParaRPr lang="en-US" sz="10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Who are your community connections? </a:t>
            </a:r>
            <a:endParaRPr lang="en-US" sz="10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Being connected to your community is essential to finding new jobs and having new opportunities. People you know are connected to other people. </a:t>
            </a:r>
            <a:endParaRPr lang="en-US" sz="10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Those people can connect you.</a:t>
            </a:r>
            <a:endParaRPr lang="en-US" sz="10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7D5B2B6-EEA3-4A17-9CFA-5E09448A9AB2}" type="slidenum">
              <a:rPr lang="en-US" smtClean="0"/>
              <a:t>4</a:t>
            </a:fld>
            <a:endParaRPr lang="en-US"/>
          </a:p>
        </p:txBody>
      </p:sp>
    </p:spTree>
    <p:extLst>
      <p:ext uri="{BB962C8B-B14F-4D97-AF65-F5344CB8AC3E}">
        <p14:creationId xmlns:p14="http://schemas.microsoft.com/office/powerpoint/2010/main" val="31349789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 on a flipchart complete a community connections map for yourself. List names of people in each circle and make branches off if it to include other you have met. </a:t>
            </a:r>
          </a:p>
          <a:p>
            <a:endParaRPr lang="en-US" dirty="0"/>
          </a:p>
          <a:p>
            <a:r>
              <a:rPr lang="en-US" dirty="0"/>
              <a:t>Ask each person to complete a community connection map for themselves. </a:t>
            </a:r>
          </a:p>
          <a:p>
            <a:endParaRPr lang="en-US" dirty="0"/>
          </a:p>
          <a:p>
            <a:r>
              <a:rPr lang="en-US" dirty="0"/>
              <a:t>When they are done ask people:</a:t>
            </a:r>
          </a:p>
          <a:p>
            <a:r>
              <a:rPr lang="en-US" dirty="0"/>
              <a:t>How many people met friends at church? </a:t>
            </a:r>
          </a:p>
          <a:p>
            <a:r>
              <a:rPr lang="en-US" dirty="0"/>
              <a:t>How many met friends at sports or social events?</a:t>
            </a:r>
          </a:p>
          <a:p>
            <a:r>
              <a:rPr lang="en-US" dirty="0"/>
              <a:t>How many people got a job because they knew someone else?</a:t>
            </a:r>
          </a:p>
          <a:p>
            <a:endParaRPr lang="en-US" dirty="0"/>
          </a:p>
          <a:p>
            <a:r>
              <a:rPr lang="en-US" dirty="0"/>
              <a:t>We never know when we will connect with people again. It is important to develop healthy social connections with people. We may work with them someday or go to church or sports.</a:t>
            </a:r>
          </a:p>
          <a:p>
            <a:endParaRPr lang="en-US" dirty="0"/>
          </a:p>
          <a:p>
            <a:r>
              <a:rPr lang="en-US" dirty="0"/>
              <a:t>Activity – ask each person to tell you something they would like to learn. Put it on a flip chart. </a:t>
            </a:r>
          </a:p>
          <a:p>
            <a:r>
              <a:rPr lang="en-US" dirty="0"/>
              <a:t>Now read the list and ask people to look at their community connections – who knows someone that could help that person learn? </a:t>
            </a:r>
          </a:p>
          <a:p>
            <a:r>
              <a:rPr lang="en-US" dirty="0"/>
              <a:t>For example if you had someone that wanted to learn to sew – who in the group know someone that sews? </a:t>
            </a:r>
          </a:p>
          <a:p>
            <a:endParaRPr lang="en-US" dirty="0"/>
          </a:p>
          <a:p>
            <a:r>
              <a:rPr lang="en-US" dirty="0"/>
              <a:t>People in our class are not part of our community connections.</a:t>
            </a:r>
          </a:p>
        </p:txBody>
      </p:sp>
      <p:sp>
        <p:nvSpPr>
          <p:cNvPr id="4" name="Slide Number Placeholder 3"/>
          <p:cNvSpPr>
            <a:spLocks noGrp="1"/>
          </p:cNvSpPr>
          <p:nvPr>
            <p:ph type="sldNum" sz="quarter" idx="10"/>
          </p:nvPr>
        </p:nvSpPr>
        <p:spPr/>
        <p:txBody>
          <a:bodyPr/>
          <a:lstStyle/>
          <a:p>
            <a:fld id="{17D5B2B6-EEA3-4A17-9CFA-5E09448A9AB2}" type="slidenum">
              <a:rPr lang="en-US" smtClean="0"/>
              <a:t>5</a:t>
            </a:fld>
            <a:endParaRPr lang="en-US"/>
          </a:p>
        </p:txBody>
      </p:sp>
    </p:spTree>
    <p:extLst>
      <p:ext uri="{BB962C8B-B14F-4D97-AF65-F5344CB8AC3E}">
        <p14:creationId xmlns:p14="http://schemas.microsoft.com/office/powerpoint/2010/main" val="11358983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7D5B2B6-EEA3-4A17-9CFA-5E09448A9AB2}" type="slidenum">
              <a:rPr lang="en-US" smtClean="0"/>
              <a:t>6</a:t>
            </a:fld>
            <a:endParaRPr lang="en-US"/>
          </a:p>
        </p:txBody>
      </p:sp>
    </p:spTree>
    <p:extLst>
      <p:ext uri="{BB962C8B-B14F-4D97-AF65-F5344CB8AC3E}">
        <p14:creationId xmlns:p14="http://schemas.microsoft.com/office/powerpoint/2010/main" val="17091985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class will have a thought for the day. Share the thought for the day and ask the group what it means to them. Share what it means to you. </a:t>
            </a:r>
          </a:p>
          <a:p>
            <a:r>
              <a:rPr lang="en-US" dirty="0"/>
              <a:t>You can change the thought for the day if you have one that fits better for you.</a:t>
            </a:r>
          </a:p>
        </p:txBody>
      </p:sp>
      <p:sp>
        <p:nvSpPr>
          <p:cNvPr id="4" name="Slide Number Placeholder 3"/>
          <p:cNvSpPr>
            <a:spLocks noGrp="1"/>
          </p:cNvSpPr>
          <p:nvPr>
            <p:ph type="sldNum" sz="quarter" idx="10"/>
          </p:nvPr>
        </p:nvSpPr>
        <p:spPr/>
        <p:txBody>
          <a:bodyPr/>
          <a:lstStyle/>
          <a:p>
            <a:fld id="{17D5B2B6-EEA3-4A17-9CFA-5E09448A9AB2}" type="slidenum">
              <a:rPr lang="en-US" smtClean="0"/>
              <a:t>7</a:t>
            </a:fld>
            <a:endParaRPr lang="en-US"/>
          </a:p>
        </p:txBody>
      </p:sp>
    </p:spTree>
    <p:extLst>
      <p:ext uri="{BB962C8B-B14F-4D97-AF65-F5344CB8AC3E}">
        <p14:creationId xmlns:p14="http://schemas.microsoft.com/office/powerpoint/2010/main" val="9821956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class will have a thought for the day. Share the thought for the day and ask the group what it means to them. Share what it means to you. </a:t>
            </a:r>
          </a:p>
          <a:p>
            <a:r>
              <a:rPr lang="en-US" dirty="0"/>
              <a:t>You can change the thought for the day if you have one that fits better for you.</a:t>
            </a:r>
          </a:p>
        </p:txBody>
      </p:sp>
      <p:sp>
        <p:nvSpPr>
          <p:cNvPr id="4" name="Slide Number Placeholder 3"/>
          <p:cNvSpPr>
            <a:spLocks noGrp="1"/>
          </p:cNvSpPr>
          <p:nvPr>
            <p:ph type="sldNum" sz="quarter" idx="10"/>
          </p:nvPr>
        </p:nvSpPr>
        <p:spPr/>
        <p:txBody>
          <a:bodyPr/>
          <a:lstStyle/>
          <a:p>
            <a:fld id="{17D5B2B6-EEA3-4A17-9CFA-5E09448A9AB2}" type="slidenum">
              <a:rPr lang="en-US" smtClean="0"/>
              <a:t>8</a:t>
            </a:fld>
            <a:endParaRPr lang="en-US"/>
          </a:p>
        </p:txBody>
      </p:sp>
    </p:spTree>
    <p:extLst>
      <p:ext uri="{BB962C8B-B14F-4D97-AF65-F5344CB8AC3E}">
        <p14:creationId xmlns:p14="http://schemas.microsoft.com/office/powerpoint/2010/main" val="5784228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complete the evaluation with each participant at the end of the session. </a:t>
            </a:r>
          </a:p>
          <a:p>
            <a:r>
              <a:rPr lang="en-US" dirty="0"/>
              <a:t>This evaluation must be submitted to Jeanne Eglinton at MDI </a:t>
            </a:r>
          </a:p>
          <a:p>
            <a:r>
              <a:rPr lang="fr-FR" dirty="0"/>
              <a:t>Jeanne.Eglinton@mdi.org</a:t>
            </a:r>
          </a:p>
        </p:txBody>
      </p:sp>
      <p:sp>
        <p:nvSpPr>
          <p:cNvPr id="4" name="Slide Number Placeholder 3"/>
          <p:cNvSpPr>
            <a:spLocks noGrp="1"/>
          </p:cNvSpPr>
          <p:nvPr>
            <p:ph type="sldNum" sz="quarter" idx="10"/>
          </p:nvPr>
        </p:nvSpPr>
        <p:spPr/>
        <p:txBody>
          <a:bodyPr/>
          <a:lstStyle/>
          <a:p>
            <a:fld id="{17D5B2B6-EEA3-4A17-9CFA-5E09448A9AB2}" type="slidenum">
              <a:rPr lang="en-US" smtClean="0"/>
              <a:t>9</a:t>
            </a:fld>
            <a:endParaRPr lang="en-US"/>
          </a:p>
        </p:txBody>
      </p:sp>
    </p:spTree>
    <p:extLst>
      <p:ext uri="{BB962C8B-B14F-4D97-AF65-F5344CB8AC3E}">
        <p14:creationId xmlns:p14="http://schemas.microsoft.com/office/powerpoint/2010/main" val="36718406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94C69D4-DAD3-4298-8176-4C390C3ECE87}" type="datetimeFigureOut">
              <a:rPr lang="en-US" smtClean="0"/>
              <a:t>5/12/2021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2E2799-0244-4365-A498-4A760267266F}" type="slidenum">
              <a:rPr lang="en-US" smtClean="0"/>
              <a:t>‹#›</a:t>
            </a:fld>
            <a:endParaRPr lang="en-US"/>
          </a:p>
        </p:txBody>
      </p:sp>
    </p:spTree>
    <p:extLst>
      <p:ext uri="{BB962C8B-B14F-4D97-AF65-F5344CB8AC3E}">
        <p14:creationId xmlns:p14="http://schemas.microsoft.com/office/powerpoint/2010/main" val="11411997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4C69D4-DAD3-4298-8176-4C390C3ECE87}" type="datetimeFigureOut">
              <a:rPr lang="en-US" smtClean="0"/>
              <a:t>5/12/2021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2E2799-0244-4365-A498-4A760267266F}" type="slidenum">
              <a:rPr lang="en-US" smtClean="0"/>
              <a:t>‹#›</a:t>
            </a:fld>
            <a:endParaRPr lang="en-US"/>
          </a:p>
        </p:txBody>
      </p:sp>
    </p:spTree>
    <p:extLst>
      <p:ext uri="{BB962C8B-B14F-4D97-AF65-F5344CB8AC3E}">
        <p14:creationId xmlns:p14="http://schemas.microsoft.com/office/powerpoint/2010/main" val="30711230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4C69D4-DAD3-4298-8176-4C390C3ECE87}" type="datetimeFigureOut">
              <a:rPr lang="en-US" smtClean="0"/>
              <a:t>5/12/2021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2E2799-0244-4365-A498-4A760267266F}" type="slidenum">
              <a:rPr lang="en-US" smtClean="0"/>
              <a:t>‹#›</a:t>
            </a:fld>
            <a:endParaRPr lang="en-US"/>
          </a:p>
        </p:txBody>
      </p:sp>
    </p:spTree>
    <p:extLst>
      <p:ext uri="{BB962C8B-B14F-4D97-AF65-F5344CB8AC3E}">
        <p14:creationId xmlns:p14="http://schemas.microsoft.com/office/powerpoint/2010/main" val="42664445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4C69D4-DAD3-4298-8176-4C390C3ECE87}" type="datetimeFigureOut">
              <a:rPr lang="en-US" smtClean="0"/>
              <a:t>5/12/2021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2E2799-0244-4365-A498-4A760267266F}" type="slidenum">
              <a:rPr lang="en-US" smtClean="0"/>
              <a:t>‹#›</a:t>
            </a:fld>
            <a:endParaRPr lang="en-US"/>
          </a:p>
        </p:txBody>
      </p:sp>
    </p:spTree>
    <p:extLst>
      <p:ext uri="{BB962C8B-B14F-4D97-AF65-F5344CB8AC3E}">
        <p14:creationId xmlns:p14="http://schemas.microsoft.com/office/powerpoint/2010/main" val="253438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94C69D4-DAD3-4298-8176-4C390C3ECE87}" type="datetimeFigureOut">
              <a:rPr lang="en-US" smtClean="0"/>
              <a:t>5/12/2021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2E2799-0244-4365-A498-4A760267266F}" type="slidenum">
              <a:rPr lang="en-US" smtClean="0"/>
              <a:t>‹#›</a:t>
            </a:fld>
            <a:endParaRPr lang="en-US"/>
          </a:p>
        </p:txBody>
      </p:sp>
    </p:spTree>
    <p:extLst>
      <p:ext uri="{BB962C8B-B14F-4D97-AF65-F5344CB8AC3E}">
        <p14:creationId xmlns:p14="http://schemas.microsoft.com/office/powerpoint/2010/main" val="3338570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94C69D4-DAD3-4298-8176-4C390C3ECE87}" type="datetimeFigureOut">
              <a:rPr lang="en-US" smtClean="0"/>
              <a:t>5/12/2021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2E2799-0244-4365-A498-4A760267266F}" type="slidenum">
              <a:rPr lang="en-US" smtClean="0"/>
              <a:t>‹#›</a:t>
            </a:fld>
            <a:endParaRPr lang="en-US"/>
          </a:p>
        </p:txBody>
      </p:sp>
    </p:spTree>
    <p:extLst>
      <p:ext uri="{BB962C8B-B14F-4D97-AF65-F5344CB8AC3E}">
        <p14:creationId xmlns:p14="http://schemas.microsoft.com/office/powerpoint/2010/main" val="10489809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94C69D4-DAD3-4298-8176-4C390C3ECE87}" type="datetimeFigureOut">
              <a:rPr lang="en-US" smtClean="0"/>
              <a:t>5/12/2021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E2E2799-0244-4365-A498-4A760267266F}" type="slidenum">
              <a:rPr lang="en-US" smtClean="0"/>
              <a:t>‹#›</a:t>
            </a:fld>
            <a:endParaRPr lang="en-US"/>
          </a:p>
        </p:txBody>
      </p:sp>
    </p:spTree>
    <p:extLst>
      <p:ext uri="{BB962C8B-B14F-4D97-AF65-F5344CB8AC3E}">
        <p14:creationId xmlns:p14="http://schemas.microsoft.com/office/powerpoint/2010/main" val="25456574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94C69D4-DAD3-4298-8176-4C390C3ECE87}" type="datetimeFigureOut">
              <a:rPr lang="en-US" smtClean="0"/>
              <a:t>5/12/2021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E2E2799-0244-4365-A498-4A760267266F}" type="slidenum">
              <a:rPr lang="en-US" smtClean="0"/>
              <a:t>‹#›</a:t>
            </a:fld>
            <a:endParaRPr lang="en-US"/>
          </a:p>
        </p:txBody>
      </p:sp>
    </p:spTree>
    <p:extLst>
      <p:ext uri="{BB962C8B-B14F-4D97-AF65-F5344CB8AC3E}">
        <p14:creationId xmlns:p14="http://schemas.microsoft.com/office/powerpoint/2010/main" val="3922244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4C69D4-DAD3-4298-8176-4C390C3ECE87}" type="datetimeFigureOut">
              <a:rPr lang="en-US" smtClean="0"/>
              <a:t>5/12/2021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E2E2799-0244-4365-A498-4A760267266F}" type="slidenum">
              <a:rPr lang="en-US" smtClean="0"/>
              <a:t>‹#›</a:t>
            </a:fld>
            <a:endParaRPr lang="en-US"/>
          </a:p>
        </p:txBody>
      </p:sp>
    </p:spTree>
    <p:extLst>
      <p:ext uri="{BB962C8B-B14F-4D97-AF65-F5344CB8AC3E}">
        <p14:creationId xmlns:p14="http://schemas.microsoft.com/office/powerpoint/2010/main" val="3358850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94C69D4-DAD3-4298-8176-4C390C3ECE87}" type="datetimeFigureOut">
              <a:rPr lang="en-US" smtClean="0"/>
              <a:t>5/12/2021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2E2799-0244-4365-A498-4A760267266F}" type="slidenum">
              <a:rPr lang="en-US" smtClean="0"/>
              <a:t>‹#›</a:t>
            </a:fld>
            <a:endParaRPr lang="en-US"/>
          </a:p>
        </p:txBody>
      </p:sp>
    </p:spTree>
    <p:extLst>
      <p:ext uri="{BB962C8B-B14F-4D97-AF65-F5344CB8AC3E}">
        <p14:creationId xmlns:p14="http://schemas.microsoft.com/office/powerpoint/2010/main" val="5794355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94C69D4-DAD3-4298-8176-4C390C3ECE87}" type="datetimeFigureOut">
              <a:rPr lang="en-US" smtClean="0"/>
              <a:t>5/12/2021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2E2799-0244-4365-A498-4A760267266F}" type="slidenum">
              <a:rPr lang="en-US" smtClean="0"/>
              <a:t>‹#›</a:t>
            </a:fld>
            <a:endParaRPr lang="en-US"/>
          </a:p>
        </p:txBody>
      </p:sp>
    </p:spTree>
    <p:extLst>
      <p:ext uri="{BB962C8B-B14F-4D97-AF65-F5344CB8AC3E}">
        <p14:creationId xmlns:p14="http://schemas.microsoft.com/office/powerpoint/2010/main" val="11442762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4C69D4-DAD3-4298-8176-4C390C3ECE87}" type="datetimeFigureOut">
              <a:rPr lang="en-US" smtClean="0"/>
              <a:t>5/12/2021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2E2799-0244-4365-A498-4A760267266F}" type="slidenum">
              <a:rPr lang="en-US" smtClean="0"/>
              <a:t>‹#›</a:t>
            </a:fld>
            <a:endParaRPr lang="en-US"/>
          </a:p>
        </p:txBody>
      </p:sp>
    </p:spTree>
    <p:extLst>
      <p:ext uri="{BB962C8B-B14F-4D97-AF65-F5344CB8AC3E}">
        <p14:creationId xmlns:p14="http://schemas.microsoft.com/office/powerpoint/2010/main" val="2741485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2.png"/><Relationship Id="rId7" Type="http://schemas.openxmlformats.org/officeDocument/2006/relationships/diagramQuickStyle" Target="../diagrams/quickStyle1.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1.png"/><Relationship Id="rId9" Type="http://schemas.microsoft.com/office/2007/relationships/diagramDrawing" Target="../diagrams/drawing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cid:77CB192E-376B-43C9-8B70-375A5C48C029" TargetMode="Externa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1" y="5586"/>
            <a:ext cx="3188208" cy="1512827"/>
          </a:xfrm>
          <a:prstGeom prst="rect">
            <a:avLst/>
          </a:prstGeom>
        </p:spPr>
      </p:pic>
      <p:cxnSp>
        <p:nvCxnSpPr>
          <p:cNvPr id="9" name="Straight Connector 8"/>
          <p:cNvCxnSpPr/>
          <p:nvPr/>
        </p:nvCxnSpPr>
        <p:spPr>
          <a:xfrm>
            <a:off x="1560786" y="3604862"/>
            <a:ext cx="9070428" cy="0"/>
          </a:xfrm>
          <a:prstGeom prst="line">
            <a:avLst/>
          </a:prstGeom>
          <a:ln w="31750">
            <a:solidFill>
              <a:srgbClr val="73AF52"/>
            </a:solidFill>
          </a:ln>
        </p:spPr>
        <p:style>
          <a:lnRef idx="1">
            <a:schemeClr val="accent1"/>
          </a:lnRef>
          <a:fillRef idx="0">
            <a:schemeClr val="accent1"/>
          </a:fillRef>
          <a:effectRef idx="0">
            <a:schemeClr val="accent1"/>
          </a:effectRef>
          <a:fontRef idx="minor">
            <a:schemeClr val="tx1"/>
          </a:fontRef>
        </p:style>
      </p:cxnSp>
      <p:sp>
        <p:nvSpPr>
          <p:cNvPr id="12" name="Subtitle 2"/>
          <p:cNvSpPr txBox="1">
            <a:spLocks/>
          </p:cNvSpPr>
          <p:nvPr/>
        </p:nvSpPr>
        <p:spPr>
          <a:xfrm>
            <a:off x="1524000" y="3914187"/>
            <a:ext cx="9144000" cy="1655762"/>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4800" dirty="0"/>
              <a:t>Career Skills 101</a:t>
            </a:r>
          </a:p>
          <a:p>
            <a:r>
              <a:rPr lang="en-US" sz="4800" dirty="0"/>
              <a:t>Session 8</a:t>
            </a:r>
          </a:p>
        </p:txBody>
      </p:sp>
      <p:sp>
        <p:nvSpPr>
          <p:cNvPr id="15" name="Rectangle 14"/>
          <p:cNvSpPr/>
          <p:nvPr/>
        </p:nvSpPr>
        <p:spPr>
          <a:xfrm>
            <a:off x="0" y="5791951"/>
            <a:ext cx="12192000" cy="812749"/>
          </a:xfrm>
          <a:prstGeom prst="rect">
            <a:avLst/>
          </a:prstGeom>
          <a:solidFill>
            <a:srgbClr val="2653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Date Placeholder 3"/>
          <p:cNvSpPr>
            <a:spLocks noGrp="1"/>
          </p:cNvSpPr>
          <p:nvPr>
            <p:ph type="dt" sz="half" idx="4294967295"/>
          </p:nvPr>
        </p:nvSpPr>
        <p:spPr>
          <a:xfrm>
            <a:off x="691059" y="5791952"/>
            <a:ext cx="2743200" cy="812750"/>
          </a:xfrm>
          <a:prstGeom prst="rect">
            <a:avLst/>
          </a:prstGeom>
        </p:spPr>
        <p:txBody>
          <a:bodyPr anchor="ctr"/>
          <a:lstStyle>
            <a:lvl1pPr>
              <a:defRPr sz="900">
                <a:solidFill>
                  <a:schemeClr val="bg1"/>
                </a:solidFill>
              </a:defRPr>
            </a:lvl1pPr>
          </a:lstStyle>
          <a:p>
            <a:r>
              <a:rPr lang="en-US" dirty="0"/>
              <a:t>Page </a:t>
            </a:r>
            <a:fld id="{29EB2AEE-D644-40E0-9CCA-460833151956}" type="slidenum">
              <a:rPr lang="en-US" smtClean="0"/>
              <a:pPr/>
              <a:t>1</a:t>
            </a:fld>
            <a:endParaRPr lang="en-US" dirty="0"/>
          </a:p>
        </p:txBody>
      </p:sp>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74419" y="5916938"/>
            <a:ext cx="1297821" cy="600587"/>
          </a:xfrm>
          <a:prstGeom prst="rect">
            <a:avLst/>
          </a:prstGeom>
        </p:spPr>
      </p:pic>
      <p:pic>
        <p:nvPicPr>
          <p:cNvPr id="2" name="Picture 1"/>
          <p:cNvPicPr>
            <a:picLocks noChangeAspect="1"/>
          </p:cNvPicPr>
          <p:nvPr/>
        </p:nvPicPr>
        <p:blipFill rotWithShape="1">
          <a:blip r:embed="rId5">
            <a:clrChange>
              <a:clrFrom>
                <a:srgbClr val="FEFEFE"/>
              </a:clrFrom>
              <a:clrTo>
                <a:srgbClr val="FEFEFE">
                  <a:alpha val="0"/>
                </a:srgbClr>
              </a:clrTo>
            </a:clrChange>
          </a:blip>
          <a:srcRect r="9782"/>
          <a:stretch/>
        </p:blipFill>
        <p:spPr>
          <a:xfrm>
            <a:off x="1700785" y="1922450"/>
            <a:ext cx="8814816" cy="1402955"/>
          </a:xfrm>
          <a:prstGeom prst="rect">
            <a:avLst/>
          </a:prstGeom>
        </p:spPr>
      </p:pic>
    </p:spTree>
    <p:extLst>
      <p:ext uri="{BB962C8B-B14F-4D97-AF65-F5344CB8AC3E}">
        <p14:creationId xmlns:p14="http://schemas.microsoft.com/office/powerpoint/2010/main" val="9085377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5791951"/>
            <a:ext cx="12192000" cy="812749"/>
          </a:xfrm>
          <a:prstGeom prst="rect">
            <a:avLst/>
          </a:prstGeom>
          <a:solidFill>
            <a:srgbClr val="2653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Subtitle 2"/>
          <p:cNvSpPr txBox="1">
            <a:spLocks/>
          </p:cNvSpPr>
          <p:nvPr/>
        </p:nvSpPr>
        <p:spPr>
          <a:xfrm>
            <a:off x="7153275" y="331771"/>
            <a:ext cx="4418965" cy="447226"/>
          </a:xfrm>
          <a:prstGeom prst="rect">
            <a:avLst/>
          </a:prstGeom>
        </p:spPr>
        <p:txBody>
          <a:bodyPr/>
          <a:lstStyle>
            <a:lvl1pPr marL="0" indent="0" algn="r"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defRPr/>
            </a:pPr>
            <a:r>
              <a:rPr lang="en-US" dirty="0">
                <a:solidFill>
                  <a:prstClr val="black"/>
                </a:solidFill>
              </a:rPr>
              <a:t>Virtual Graduation</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17" name="Straight Connector 16"/>
          <p:cNvCxnSpPr/>
          <p:nvPr/>
        </p:nvCxnSpPr>
        <p:spPr>
          <a:xfrm>
            <a:off x="7534275" y="890649"/>
            <a:ext cx="4037965" cy="0"/>
          </a:xfrm>
          <a:prstGeom prst="line">
            <a:avLst/>
          </a:prstGeom>
          <a:ln w="31750">
            <a:solidFill>
              <a:srgbClr val="73AF52"/>
            </a:solidFill>
          </a:ln>
        </p:spPr>
        <p:style>
          <a:lnRef idx="1">
            <a:schemeClr val="accent1"/>
          </a:lnRef>
          <a:fillRef idx="0">
            <a:schemeClr val="accent1"/>
          </a:fillRef>
          <a:effectRef idx="0">
            <a:schemeClr val="accent1"/>
          </a:effectRef>
          <a:fontRef idx="minor">
            <a:schemeClr val="tx1"/>
          </a:fontRef>
        </p:style>
      </p:cxnSp>
      <p:sp>
        <p:nvSpPr>
          <p:cNvPr id="19" name="Date Placeholder 3"/>
          <p:cNvSpPr>
            <a:spLocks noGrp="1"/>
          </p:cNvSpPr>
          <p:nvPr>
            <p:ph type="dt" sz="half" idx="4294967295"/>
          </p:nvPr>
        </p:nvSpPr>
        <p:spPr>
          <a:xfrm>
            <a:off x="691059" y="5791952"/>
            <a:ext cx="2743200" cy="812750"/>
          </a:xfrm>
          <a:prstGeom prst="rect">
            <a:avLst/>
          </a:prstGeom>
        </p:spPr>
        <p:txBody>
          <a:bodyPr anchor="ctr"/>
          <a:lstStyle>
            <a:lvl1pPr>
              <a:defRPr sz="90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Calibri" panose="020F0502020204030204"/>
                <a:ea typeface="+mn-ea"/>
                <a:cs typeface="+mn-cs"/>
              </a:rPr>
              <a:t>Page </a:t>
            </a:r>
            <a:fld id="{29EB2AEE-D644-40E0-9CCA-460833151956}" type="slidenum">
              <a:rPr kumimoji="0" lang="en-US" sz="9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US" sz="9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74419" y="5916938"/>
            <a:ext cx="1297821" cy="600587"/>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1" y="5586"/>
            <a:ext cx="3188208" cy="1512827"/>
          </a:xfrm>
          <a:prstGeom prst="rect">
            <a:avLst/>
          </a:prstGeom>
        </p:spPr>
      </p:pic>
      <p:pic>
        <p:nvPicPr>
          <p:cNvPr id="12" name="Picture 4" descr="Celebrate Your Accomplishments - Surpass Your Goals">
            <a:extLst>
              <a:ext uri="{FF2B5EF4-FFF2-40B4-BE49-F238E27FC236}">
                <a16:creationId xmlns:a16="http://schemas.microsoft.com/office/drawing/2014/main" id="{1E921333-D82F-4382-8FC3-08F030F25D8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2389717" y="1708467"/>
            <a:ext cx="7315200" cy="3255264"/>
          </a:xfrm>
          <a:prstGeom prst="rect">
            <a:avLst/>
          </a:prstGeom>
          <a:solidFill>
            <a:srgbClr val="FFFFFF"/>
          </a:solidFill>
        </p:spPr>
      </p:pic>
    </p:spTree>
    <p:extLst>
      <p:ext uri="{BB962C8B-B14F-4D97-AF65-F5344CB8AC3E}">
        <p14:creationId xmlns:p14="http://schemas.microsoft.com/office/powerpoint/2010/main" val="28252558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5791951"/>
            <a:ext cx="12192000" cy="812749"/>
          </a:xfrm>
          <a:prstGeom prst="rect">
            <a:avLst/>
          </a:prstGeom>
          <a:solidFill>
            <a:srgbClr val="2653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Subtitle 2"/>
          <p:cNvSpPr txBox="1">
            <a:spLocks/>
          </p:cNvSpPr>
          <p:nvPr/>
        </p:nvSpPr>
        <p:spPr>
          <a:xfrm>
            <a:off x="7572375" y="331771"/>
            <a:ext cx="3999865" cy="447226"/>
          </a:xfrm>
          <a:prstGeom prst="rect">
            <a:avLst/>
          </a:prstGeom>
        </p:spPr>
        <p:txBody>
          <a:bodyPr/>
          <a:lstStyle>
            <a:lvl1pPr marL="0" indent="0" algn="r"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Homework</a:t>
            </a:r>
          </a:p>
        </p:txBody>
      </p:sp>
      <p:cxnSp>
        <p:nvCxnSpPr>
          <p:cNvPr id="17" name="Straight Connector 16"/>
          <p:cNvCxnSpPr/>
          <p:nvPr/>
        </p:nvCxnSpPr>
        <p:spPr>
          <a:xfrm>
            <a:off x="7843388" y="890649"/>
            <a:ext cx="3728852" cy="0"/>
          </a:xfrm>
          <a:prstGeom prst="line">
            <a:avLst/>
          </a:prstGeom>
          <a:ln w="31750">
            <a:solidFill>
              <a:srgbClr val="73AF52"/>
            </a:solidFill>
          </a:ln>
        </p:spPr>
        <p:style>
          <a:lnRef idx="1">
            <a:schemeClr val="accent1"/>
          </a:lnRef>
          <a:fillRef idx="0">
            <a:schemeClr val="accent1"/>
          </a:fillRef>
          <a:effectRef idx="0">
            <a:schemeClr val="accent1"/>
          </a:effectRef>
          <a:fontRef idx="minor">
            <a:schemeClr val="tx1"/>
          </a:fontRef>
        </p:style>
      </p:cxnSp>
      <p:sp>
        <p:nvSpPr>
          <p:cNvPr id="19" name="Date Placeholder 3"/>
          <p:cNvSpPr>
            <a:spLocks noGrp="1"/>
          </p:cNvSpPr>
          <p:nvPr>
            <p:ph type="dt" sz="half" idx="4294967295"/>
          </p:nvPr>
        </p:nvSpPr>
        <p:spPr>
          <a:xfrm>
            <a:off x="691059" y="5791952"/>
            <a:ext cx="2743200" cy="812750"/>
          </a:xfrm>
          <a:prstGeom prst="rect">
            <a:avLst/>
          </a:prstGeom>
        </p:spPr>
        <p:txBody>
          <a:bodyPr anchor="ctr"/>
          <a:lstStyle>
            <a:lvl1pPr>
              <a:defRPr sz="90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Calibri" panose="020F0502020204030204"/>
                <a:ea typeface="+mn-ea"/>
                <a:cs typeface="+mn-cs"/>
              </a:rPr>
              <a:t>Page </a:t>
            </a:r>
            <a:fld id="{29EB2AEE-D644-40E0-9CCA-460833151956}" type="slidenum">
              <a:rPr kumimoji="0" lang="en-US" sz="9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US" sz="9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Content Placeholder 2"/>
          <p:cNvSpPr txBox="1">
            <a:spLocks/>
          </p:cNvSpPr>
          <p:nvPr/>
        </p:nvSpPr>
        <p:spPr>
          <a:xfrm>
            <a:off x="6163056" y="2038350"/>
            <a:ext cx="5409184" cy="346633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lvl="0" indent="-457200" algn="l">
              <a:buFont typeface="+mj-lt"/>
              <a:buAutoNum type="arabicPeriod"/>
            </a:pPr>
            <a:r>
              <a:rPr lang="en-US" sz="2800" dirty="0">
                <a:solidFill>
                  <a:prstClr val="black"/>
                </a:solidFill>
              </a:rPr>
              <a:t>Give someone feedback and be prepared to tell the group about it</a:t>
            </a:r>
          </a:p>
          <a:p>
            <a:pPr marL="457200" lvl="0" indent="-457200" algn="l">
              <a:buFont typeface="+mj-lt"/>
              <a:buAutoNum type="arabicPeriod"/>
            </a:pPr>
            <a:r>
              <a:rPr lang="en-US" sz="2800" dirty="0">
                <a:solidFill>
                  <a:prstClr val="black"/>
                </a:solidFill>
              </a:rPr>
              <a:t>Be punctual</a:t>
            </a:r>
          </a:p>
          <a:p>
            <a:pPr marL="457200" lvl="0" indent="-457200" algn="l">
              <a:buFont typeface="+mj-lt"/>
              <a:buAutoNum type="arabicPeriod"/>
            </a:pPr>
            <a:r>
              <a:rPr lang="en-US" sz="2800" dirty="0">
                <a:solidFill>
                  <a:prstClr val="black"/>
                </a:solidFill>
              </a:rPr>
              <a:t>Pay attention to the quality of your work – do your best</a:t>
            </a:r>
          </a:p>
          <a:p>
            <a:pPr marL="457200" lvl="0" indent="-457200" algn="l">
              <a:buFont typeface="+mj-lt"/>
              <a:buAutoNum type="arabicPeriod"/>
            </a:pPr>
            <a:r>
              <a:rPr lang="en-US" sz="2800" dirty="0">
                <a:solidFill>
                  <a:prstClr val="black"/>
                </a:solidFill>
              </a:rPr>
              <a:t>Practice your elevator speech.</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74419" y="5916938"/>
            <a:ext cx="1297821" cy="600587"/>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1" y="5586"/>
            <a:ext cx="3188208" cy="1512827"/>
          </a:xfrm>
          <a:prstGeom prst="rect">
            <a:avLst/>
          </a:prstGeom>
        </p:spPr>
      </p:pic>
      <p:pic>
        <p:nvPicPr>
          <p:cNvPr id="10" name="Picture 2" descr="Math Homework – Helpful or Harmful? - KP® Mathematics : KP® Mathematics">
            <a:extLst>
              <a:ext uri="{FF2B5EF4-FFF2-40B4-BE49-F238E27FC236}">
                <a16:creationId xmlns:a16="http://schemas.microsoft.com/office/drawing/2014/main" id="{643BA918-0034-47B5-B449-326A19BC2E9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2625" y="2038350"/>
            <a:ext cx="5238750" cy="3238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72933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5791951"/>
            <a:ext cx="12192000" cy="812749"/>
          </a:xfrm>
          <a:prstGeom prst="rect">
            <a:avLst/>
          </a:prstGeom>
          <a:solidFill>
            <a:srgbClr val="2653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Subtitle 2"/>
          <p:cNvSpPr txBox="1">
            <a:spLocks/>
          </p:cNvSpPr>
          <p:nvPr/>
        </p:nvSpPr>
        <p:spPr>
          <a:xfrm>
            <a:off x="8315693" y="331771"/>
            <a:ext cx="3256547" cy="447226"/>
          </a:xfrm>
          <a:prstGeom prst="rect">
            <a:avLst/>
          </a:prstGeom>
        </p:spPr>
        <p:txBody>
          <a:bodyPr/>
          <a:lstStyle>
            <a:lvl1pPr marL="0" indent="0" algn="r"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Ice Breaker</a:t>
            </a:r>
          </a:p>
        </p:txBody>
      </p:sp>
      <p:cxnSp>
        <p:nvCxnSpPr>
          <p:cNvPr id="17" name="Straight Connector 16"/>
          <p:cNvCxnSpPr/>
          <p:nvPr/>
        </p:nvCxnSpPr>
        <p:spPr>
          <a:xfrm>
            <a:off x="7843388" y="890649"/>
            <a:ext cx="3728852" cy="0"/>
          </a:xfrm>
          <a:prstGeom prst="line">
            <a:avLst/>
          </a:prstGeom>
          <a:ln w="31750">
            <a:solidFill>
              <a:srgbClr val="73AF52"/>
            </a:solidFill>
          </a:ln>
        </p:spPr>
        <p:style>
          <a:lnRef idx="1">
            <a:schemeClr val="accent1"/>
          </a:lnRef>
          <a:fillRef idx="0">
            <a:schemeClr val="accent1"/>
          </a:fillRef>
          <a:effectRef idx="0">
            <a:schemeClr val="accent1"/>
          </a:effectRef>
          <a:fontRef idx="minor">
            <a:schemeClr val="tx1"/>
          </a:fontRef>
        </p:style>
      </p:cxnSp>
      <p:sp>
        <p:nvSpPr>
          <p:cNvPr id="19" name="Date Placeholder 3"/>
          <p:cNvSpPr>
            <a:spLocks noGrp="1"/>
          </p:cNvSpPr>
          <p:nvPr>
            <p:ph type="dt" sz="half" idx="4294967295"/>
          </p:nvPr>
        </p:nvSpPr>
        <p:spPr>
          <a:xfrm>
            <a:off x="691059" y="5791952"/>
            <a:ext cx="2743200" cy="812750"/>
          </a:xfrm>
          <a:prstGeom prst="rect">
            <a:avLst/>
          </a:prstGeom>
        </p:spPr>
        <p:txBody>
          <a:bodyPr anchor="ctr"/>
          <a:lstStyle>
            <a:lvl1pPr>
              <a:defRPr sz="90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Calibri" panose="020F0502020204030204"/>
                <a:ea typeface="+mn-ea"/>
                <a:cs typeface="+mn-cs"/>
              </a:rPr>
              <a:t>Page </a:t>
            </a:r>
            <a:fld id="{29EB2AEE-D644-40E0-9CCA-460833151956}" type="slidenum">
              <a:rPr kumimoji="0" lang="en-US" sz="9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US" sz="9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74419" y="5916938"/>
            <a:ext cx="1297821" cy="600587"/>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1" y="5586"/>
            <a:ext cx="3188208" cy="1512827"/>
          </a:xfrm>
          <a:prstGeom prst="rect">
            <a:avLst/>
          </a:prstGeom>
        </p:spPr>
      </p:pic>
      <p:pic>
        <p:nvPicPr>
          <p:cNvPr id="3" name="Picture 2"/>
          <p:cNvPicPr>
            <a:picLocks noChangeAspect="1"/>
          </p:cNvPicPr>
          <p:nvPr/>
        </p:nvPicPr>
        <p:blipFill>
          <a:blip r:embed="rId5"/>
          <a:stretch>
            <a:fillRect/>
          </a:stretch>
        </p:blipFill>
        <p:spPr>
          <a:xfrm>
            <a:off x="3657388" y="1596993"/>
            <a:ext cx="4877223" cy="366401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146898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5791951"/>
            <a:ext cx="12192000" cy="812749"/>
          </a:xfrm>
          <a:prstGeom prst="rect">
            <a:avLst/>
          </a:prstGeom>
          <a:solidFill>
            <a:srgbClr val="2653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Date Placeholder 3"/>
          <p:cNvSpPr>
            <a:spLocks noGrp="1"/>
          </p:cNvSpPr>
          <p:nvPr>
            <p:ph type="dt" sz="half" idx="4294967295"/>
          </p:nvPr>
        </p:nvSpPr>
        <p:spPr>
          <a:xfrm>
            <a:off x="691059" y="5791952"/>
            <a:ext cx="2743200" cy="812750"/>
          </a:xfrm>
          <a:prstGeom prst="rect">
            <a:avLst/>
          </a:prstGeom>
        </p:spPr>
        <p:txBody>
          <a:bodyPr anchor="ctr"/>
          <a:lstStyle>
            <a:lvl1pPr>
              <a:defRPr sz="90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Calibri" panose="020F0502020204030204"/>
                <a:ea typeface="+mn-ea"/>
                <a:cs typeface="+mn-cs"/>
              </a:rPr>
              <a:t>Page </a:t>
            </a:r>
            <a:fld id="{29EB2AEE-D644-40E0-9CCA-460833151956}" type="slidenum">
              <a:rPr kumimoji="0" lang="en-US" sz="9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US" sz="9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74419" y="5916938"/>
            <a:ext cx="1297821" cy="600587"/>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1" y="5586"/>
            <a:ext cx="3188208" cy="1512827"/>
          </a:xfrm>
          <a:prstGeom prst="rect">
            <a:avLst/>
          </a:prstGeom>
        </p:spPr>
      </p:pic>
      <p:sp>
        <p:nvSpPr>
          <p:cNvPr id="10" name="Subtitle 2"/>
          <p:cNvSpPr txBox="1">
            <a:spLocks/>
          </p:cNvSpPr>
          <p:nvPr/>
        </p:nvSpPr>
        <p:spPr>
          <a:xfrm>
            <a:off x="7572375" y="331771"/>
            <a:ext cx="3999865" cy="447226"/>
          </a:xfrm>
          <a:prstGeom prst="rect">
            <a:avLst/>
          </a:prstGeom>
        </p:spPr>
        <p:txBody>
          <a:bodyPr/>
          <a:lstStyle>
            <a:lvl1pPr marL="0" indent="0" algn="r"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defRPr/>
            </a:pPr>
            <a:r>
              <a:rPr lang="en-US" dirty="0">
                <a:solidFill>
                  <a:prstClr val="black"/>
                </a:solidFill>
              </a:rPr>
              <a:t>Community</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11" name="Straight Connector 10"/>
          <p:cNvCxnSpPr/>
          <p:nvPr/>
        </p:nvCxnSpPr>
        <p:spPr>
          <a:xfrm>
            <a:off x="7843388" y="890649"/>
            <a:ext cx="3728852" cy="0"/>
          </a:xfrm>
          <a:prstGeom prst="line">
            <a:avLst/>
          </a:prstGeom>
          <a:ln w="31750">
            <a:solidFill>
              <a:srgbClr val="73AF52"/>
            </a:solidFill>
          </a:ln>
        </p:spPr>
        <p:style>
          <a:lnRef idx="1">
            <a:schemeClr val="accent1"/>
          </a:lnRef>
          <a:fillRef idx="0">
            <a:schemeClr val="accent1"/>
          </a:fillRef>
          <a:effectRef idx="0">
            <a:schemeClr val="accent1"/>
          </a:effectRef>
          <a:fontRef idx="minor">
            <a:schemeClr val="tx1"/>
          </a:fontRef>
        </p:style>
      </p:cxnSp>
      <p:pic>
        <p:nvPicPr>
          <p:cNvPr id="12" name="Picture 2" descr="Image result for cartoon about community">
            <a:extLst>
              <a:ext uri="{FF2B5EF4-FFF2-40B4-BE49-F238E27FC236}">
                <a16:creationId xmlns:a16="http://schemas.microsoft.com/office/drawing/2014/main" id="{323000FD-3512-4725-9101-3AC3C54DBC4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74164" y="1417238"/>
            <a:ext cx="4649459" cy="3870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7516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5791951"/>
            <a:ext cx="12192000" cy="812749"/>
          </a:xfrm>
          <a:prstGeom prst="rect">
            <a:avLst/>
          </a:prstGeom>
          <a:solidFill>
            <a:srgbClr val="2653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Date Placeholder 3"/>
          <p:cNvSpPr>
            <a:spLocks noGrp="1"/>
          </p:cNvSpPr>
          <p:nvPr>
            <p:ph type="dt" sz="half" idx="4294967295"/>
          </p:nvPr>
        </p:nvSpPr>
        <p:spPr>
          <a:xfrm>
            <a:off x="691059" y="5791952"/>
            <a:ext cx="2743200" cy="812750"/>
          </a:xfrm>
          <a:prstGeom prst="rect">
            <a:avLst/>
          </a:prstGeom>
        </p:spPr>
        <p:txBody>
          <a:bodyPr anchor="ctr"/>
          <a:lstStyle>
            <a:lvl1pPr>
              <a:defRPr sz="900">
                <a:solidFill>
                  <a:schemeClr val="bg1"/>
                </a:solidFill>
              </a:defRPr>
            </a:lvl1pPr>
          </a:lstStyle>
          <a:p>
            <a:r>
              <a:rPr lang="en-US" dirty="0"/>
              <a:t>Page </a:t>
            </a:r>
            <a:fld id="{29EB2AEE-D644-40E0-9CCA-460833151956}" type="slidenum">
              <a:rPr lang="en-US" smtClean="0"/>
              <a:pPr/>
              <a:t>5</a:t>
            </a:fld>
            <a:endParaRPr lang="en-US"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74419" y="5916938"/>
            <a:ext cx="1297821" cy="600587"/>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1" y="5586"/>
            <a:ext cx="3188208" cy="1512827"/>
          </a:xfrm>
          <a:prstGeom prst="rect">
            <a:avLst/>
          </a:prstGeom>
        </p:spPr>
      </p:pic>
      <p:sp>
        <p:nvSpPr>
          <p:cNvPr id="11" name="Subtitle 2"/>
          <p:cNvSpPr txBox="1">
            <a:spLocks/>
          </p:cNvSpPr>
          <p:nvPr/>
        </p:nvSpPr>
        <p:spPr>
          <a:xfrm>
            <a:off x="6364225" y="331771"/>
            <a:ext cx="5208016" cy="447226"/>
          </a:xfrm>
          <a:prstGeom prst="rect">
            <a:avLst/>
          </a:prstGeom>
        </p:spPr>
        <p:txBody>
          <a:bodyPr/>
          <a:lstStyle>
            <a:lvl1pPr marL="0" indent="0" algn="r"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Complete community connections</a:t>
            </a:r>
          </a:p>
        </p:txBody>
      </p:sp>
      <p:cxnSp>
        <p:nvCxnSpPr>
          <p:cNvPr id="12" name="Straight Connector 11"/>
          <p:cNvCxnSpPr/>
          <p:nvPr/>
        </p:nvCxnSpPr>
        <p:spPr>
          <a:xfrm>
            <a:off x="6519672" y="890649"/>
            <a:ext cx="5052568" cy="0"/>
          </a:xfrm>
          <a:prstGeom prst="line">
            <a:avLst/>
          </a:prstGeom>
          <a:ln w="31750">
            <a:solidFill>
              <a:srgbClr val="73AF52"/>
            </a:solidFill>
          </a:ln>
        </p:spPr>
        <p:style>
          <a:lnRef idx="1">
            <a:schemeClr val="accent1"/>
          </a:lnRef>
          <a:fillRef idx="0">
            <a:schemeClr val="accent1"/>
          </a:fillRef>
          <a:effectRef idx="0">
            <a:schemeClr val="accent1"/>
          </a:effectRef>
          <a:fontRef idx="minor">
            <a:schemeClr val="tx1"/>
          </a:fontRef>
        </p:style>
      </p:cxnSp>
      <p:graphicFrame>
        <p:nvGraphicFramePr>
          <p:cNvPr id="13" name="Content Placeholder 3">
            <a:extLst>
              <a:ext uri="{FF2B5EF4-FFF2-40B4-BE49-F238E27FC236}">
                <a16:creationId xmlns:a16="http://schemas.microsoft.com/office/drawing/2014/main" id="{65B95275-C9B0-4E43-B847-E72F93D787AA}"/>
              </a:ext>
            </a:extLst>
          </p:cNvPr>
          <p:cNvGraphicFramePr>
            <a:graphicFrameLocks/>
          </p:cNvGraphicFramePr>
          <p:nvPr>
            <p:extLst>
              <p:ext uri="{D42A27DB-BD31-4B8C-83A1-F6EECF244321}">
                <p14:modId xmlns:p14="http://schemas.microsoft.com/office/powerpoint/2010/main" val="422468400"/>
              </p:ext>
            </p:extLst>
          </p:nvPr>
        </p:nvGraphicFramePr>
        <p:xfrm>
          <a:off x="609600" y="1289305"/>
          <a:ext cx="10972800" cy="411479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4155754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5791951"/>
            <a:ext cx="12192000" cy="812749"/>
          </a:xfrm>
          <a:prstGeom prst="rect">
            <a:avLst/>
          </a:prstGeom>
          <a:solidFill>
            <a:srgbClr val="2653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Date Placeholder 3"/>
          <p:cNvSpPr>
            <a:spLocks noGrp="1"/>
          </p:cNvSpPr>
          <p:nvPr>
            <p:ph type="dt" sz="half" idx="4294967295"/>
          </p:nvPr>
        </p:nvSpPr>
        <p:spPr>
          <a:xfrm>
            <a:off x="691059" y="5791952"/>
            <a:ext cx="2743200" cy="812750"/>
          </a:xfrm>
          <a:prstGeom prst="rect">
            <a:avLst/>
          </a:prstGeom>
        </p:spPr>
        <p:txBody>
          <a:bodyPr anchor="ctr"/>
          <a:lstStyle>
            <a:lvl1pPr>
              <a:defRPr sz="90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Calibri" panose="020F0502020204030204"/>
                <a:ea typeface="+mn-ea"/>
                <a:cs typeface="+mn-cs"/>
              </a:rPr>
              <a:t>Page </a:t>
            </a:r>
            <a:fld id="{29EB2AEE-D644-40E0-9CCA-460833151956}" type="slidenum">
              <a:rPr kumimoji="0" lang="en-US" sz="9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US" sz="9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74419" y="5916938"/>
            <a:ext cx="1297821" cy="600587"/>
          </a:xfrm>
          <a:prstGeom prst="rect">
            <a:avLst/>
          </a:prstGeom>
        </p:spPr>
      </p:pic>
      <p:pic>
        <p:nvPicPr>
          <p:cNvPr id="11" name="Picture 10">
            <a:extLst>
              <a:ext uri="{FF2B5EF4-FFF2-40B4-BE49-F238E27FC236}">
                <a16:creationId xmlns:a16="http://schemas.microsoft.com/office/drawing/2014/main" id="{62A02738-F26B-4E48-ACA9-EDC840B3A093}"/>
              </a:ext>
            </a:extLst>
          </p:cNvPr>
          <p:cNvPicPr/>
          <p:nvPr/>
        </p:nvPicPr>
        <p:blipFill rotWithShape="1">
          <a:blip r:embed="rId4" r:link="rId5">
            <a:extLst>
              <a:ext uri="{28A0092B-C50C-407E-A947-70E740481C1C}">
                <a14:useLocalDpi xmlns:a14="http://schemas.microsoft.com/office/drawing/2010/main" val="0"/>
              </a:ext>
            </a:extLst>
          </a:blip>
          <a:srcRect t="5251" b="11057"/>
          <a:stretch>
            <a:fillRect/>
          </a:stretch>
        </p:blipFill>
        <p:spPr bwMode="auto">
          <a:xfrm rot="16200000">
            <a:off x="3931920" y="-777240"/>
            <a:ext cx="5166362" cy="7863838"/>
          </a:xfrm>
          <a:prstGeom prst="rect">
            <a:avLst/>
          </a:prstGeom>
          <a:noFill/>
          <a:ln>
            <a:noFill/>
          </a:ln>
          <a:extLst>
            <a:ext uri="{53640926-AAD7-44D8-BBD7-CCE9431645EC}">
              <a14:shadowObscured xmlns:a14="http://schemas.microsoft.com/office/drawing/2010/main"/>
            </a:ext>
          </a:extLst>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51" y="5586"/>
            <a:ext cx="3188208" cy="1512827"/>
          </a:xfrm>
          <a:prstGeom prst="rect">
            <a:avLst/>
          </a:prstGeom>
        </p:spPr>
      </p:pic>
    </p:spTree>
    <p:extLst>
      <p:ext uri="{BB962C8B-B14F-4D97-AF65-F5344CB8AC3E}">
        <p14:creationId xmlns:p14="http://schemas.microsoft.com/office/powerpoint/2010/main" val="27793552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5791951"/>
            <a:ext cx="12192000" cy="812749"/>
          </a:xfrm>
          <a:prstGeom prst="rect">
            <a:avLst/>
          </a:prstGeom>
          <a:solidFill>
            <a:srgbClr val="2653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Date Placeholder 3"/>
          <p:cNvSpPr>
            <a:spLocks noGrp="1"/>
          </p:cNvSpPr>
          <p:nvPr>
            <p:ph type="dt" sz="half" idx="4294967295"/>
          </p:nvPr>
        </p:nvSpPr>
        <p:spPr>
          <a:xfrm>
            <a:off x="691059" y="5791952"/>
            <a:ext cx="2743200" cy="812750"/>
          </a:xfrm>
          <a:prstGeom prst="rect">
            <a:avLst/>
          </a:prstGeom>
        </p:spPr>
        <p:txBody>
          <a:bodyPr anchor="ctr"/>
          <a:lstStyle>
            <a:lvl1pPr>
              <a:defRPr sz="900">
                <a:solidFill>
                  <a:schemeClr val="bg1"/>
                </a:solidFill>
              </a:defRPr>
            </a:lvl1pPr>
          </a:lstStyle>
          <a:p>
            <a:r>
              <a:rPr lang="en-US" dirty="0"/>
              <a:t>Page </a:t>
            </a:r>
            <a:fld id="{29EB2AEE-D644-40E0-9CCA-460833151956}" type="slidenum">
              <a:rPr lang="en-US" smtClean="0"/>
              <a:pPr/>
              <a:t>7</a:t>
            </a:fld>
            <a:endParaRPr lang="en-US"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74419" y="5916938"/>
            <a:ext cx="1297821" cy="600587"/>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1" y="5586"/>
            <a:ext cx="3188208" cy="1512827"/>
          </a:xfrm>
          <a:prstGeom prst="rect">
            <a:avLst/>
          </a:prstGeom>
        </p:spPr>
      </p:pic>
      <p:sp>
        <p:nvSpPr>
          <p:cNvPr id="11" name="Subtitle 2"/>
          <p:cNvSpPr txBox="1">
            <a:spLocks/>
          </p:cNvSpPr>
          <p:nvPr/>
        </p:nvSpPr>
        <p:spPr>
          <a:xfrm>
            <a:off x="7051249" y="331771"/>
            <a:ext cx="4520991" cy="447226"/>
          </a:xfrm>
          <a:prstGeom prst="rect">
            <a:avLst/>
          </a:prstGeom>
        </p:spPr>
        <p:txBody>
          <a:bodyPr/>
          <a:lstStyle>
            <a:lvl1pPr marL="0" indent="0" algn="r"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Thought for the Day</a:t>
            </a:r>
          </a:p>
        </p:txBody>
      </p:sp>
      <p:cxnSp>
        <p:nvCxnSpPr>
          <p:cNvPr id="17" name="Straight Connector 16"/>
          <p:cNvCxnSpPr/>
          <p:nvPr/>
        </p:nvCxnSpPr>
        <p:spPr>
          <a:xfrm>
            <a:off x="7843388" y="890649"/>
            <a:ext cx="3728852" cy="0"/>
          </a:xfrm>
          <a:prstGeom prst="line">
            <a:avLst/>
          </a:prstGeom>
          <a:ln w="31750">
            <a:solidFill>
              <a:srgbClr val="73AF52"/>
            </a:solidFill>
          </a:ln>
        </p:spPr>
        <p:style>
          <a:lnRef idx="1">
            <a:schemeClr val="accent1"/>
          </a:lnRef>
          <a:fillRef idx="0">
            <a:schemeClr val="accent1"/>
          </a:fillRef>
          <a:effectRef idx="0">
            <a:schemeClr val="accent1"/>
          </a:effectRef>
          <a:fontRef idx="minor">
            <a:schemeClr val="tx1"/>
          </a:fontRef>
        </p:style>
      </p:cxnSp>
      <p:pic>
        <p:nvPicPr>
          <p:cNvPr id="18" name="Picture 2" descr="Image result for thought for the day on community">
            <a:extLst>
              <a:ext uri="{FF2B5EF4-FFF2-40B4-BE49-F238E27FC236}">
                <a16:creationId xmlns:a16="http://schemas.microsoft.com/office/drawing/2014/main" id="{9CCF09BC-7288-4599-AEBB-9D1517B738D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41478" y="1417638"/>
            <a:ext cx="5787926" cy="38586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57381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5791951"/>
            <a:ext cx="12192000" cy="812749"/>
          </a:xfrm>
          <a:prstGeom prst="rect">
            <a:avLst/>
          </a:prstGeom>
          <a:solidFill>
            <a:srgbClr val="2653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Date Placeholder 3"/>
          <p:cNvSpPr>
            <a:spLocks noGrp="1"/>
          </p:cNvSpPr>
          <p:nvPr>
            <p:ph type="dt" sz="half" idx="4294967295"/>
          </p:nvPr>
        </p:nvSpPr>
        <p:spPr>
          <a:xfrm>
            <a:off x="691059" y="5791952"/>
            <a:ext cx="2743200" cy="812750"/>
          </a:xfrm>
          <a:prstGeom prst="rect">
            <a:avLst/>
          </a:prstGeom>
        </p:spPr>
        <p:txBody>
          <a:bodyPr anchor="ctr"/>
          <a:lstStyle>
            <a:lvl1pPr>
              <a:defRPr sz="900">
                <a:solidFill>
                  <a:schemeClr val="bg1"/>
                </a:solidFill>
              </a:defRPr>
            </a:lvl1pPr>
          </a:lstStyle>
          <a:p>
            <a:r>
              <a:rPr lang="en-US" dirty="0"/>
              <a:t>Page </a:t>
            </a:r>
            <a:fld id="{29EB2AEE-D644-40E0-9CCA-460833151956}" type="slidenum">
              <a:rPr lang="en-US" smtClean="0"/>
              <a:pPr/>
              <a:t>8</a:t>
            </a:fld>
            <a:endParaRPr lang="en-US"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74419" y="5916938"/>
            <a:ext cx="1297821" cy="600587"/>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1" y="5586"/>
            <a:ext cx="3188208" cy="1512827"/>
          </a:xfrm>
          <a:prstGeom prst="rect">
            <a:avLst/>
          </a:prstGeom>
        </p:spPr>
      </p:pic>
      <p:sp>
        <p:nvSpPr>
          <p:cNvPr id="11" name="Subtitle 2"/>
          <p:cNvSpPr txBox="1">
            <a:spLocks/>
          </p:cNvSpPr>
          <p:nvPr/>
        </p:nvSpPr>
        <p:spPr>
          <a:xfrm>
            <a:off x="7051249" y="331771"/>
            <a:ext cx="4520991" cy="447226"/>
          </a:xfrm>
          <a:prstGeom prst="rect">
            <a:avLst/>
          </a:prstGeom>
        </p:spPr>
        <p:txBody>
          <a:bodyPr/>
          <a:lstStyle>
            <a:lvl1pPr marL="0" indent="0" algn="r"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Thought for the Day</a:t>
            </a:r>
          </a:p>
        </p:txBody>
      </p:sp>
      <p:cxnSp>
        <p:nvCxnSpPr>
          <p:cNvPr id="17" name="Straight Connector 16"/>
          <p:cNvCxnSpPr/>
          <p:nvPr/>
        </p:nvCxnSpPr>
        <p:spPr>
          <a:xfrm>
            <a:off x="7843388" y="890649"/>
            <a:ext cx="3728852" cy="0"/>
          </a:xfrm>
          <a:prstGeom prst="line">
            <a:avLst/>
          </a:prstGeom>
          <a:ln w="31750">
            <a:solidFill>
              <a:srgbClr val="73AF52"/>
            </a:solidFill>
          </a:ln>
        </p:spPr>
        <p:style>
          <a:lnRef idx="1">
            <a:schemeClr val="accent1"/>
          </a:lnRef>
          <a:fillRef idx="0">
            <a:schemeClr val="accent1"/>
          </a:fillRef>
          <a:effectRef idx="0">
            <a:schemeClr val="accent1"/>
          </a:effectRef>
          <a:fontRef idx="minor">
            <a:schemeClr val="tx1"/>
          </a:fontRef>
        </p:style>
      </p:cxnSp>
      <p:pic>
        <p:nvPicPr>
          <p:cNvPr id="12" name="Picture 2" descr="Ask yourself if what you are doing today is getting you closer to where you  want to be tomorrow. - Post by Alix on Boldomatic">
            <a:extLst>
              <a:ext uri="{FF2B5EF4-FFF2-40B4-BE49-F238E27FC236}">
                <a16:creationId xmlns:a16="http://schemas.microsoft.com/office/drawing/2014/main" id="{DC74D43C-CBF7-4D92-B9C7-69CEB132C4EA}"/>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4216929" y="1469136"/>
            <a:ext cx="3660775" cy="366077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972461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5791951"/>
            <a:ext cx="12192000" cy="812749"/>
          </a:xfrm>
          <a:prstGeom prst="rect">
            <a:avLst/>
          </a:prstGeom>
          <a:solidFill>
            <a:srgbClr val="2653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Date Placeholder 3"/>
          <p:cNvSpPr>
            <a:spLocks noGrp="1"/>
          </p:cNvSpPr>
          <p:nvPr>
            <p:ph type="dt" sz="half" idx="4294967295"/>
          </p:nvPr>
        </p:nvSpPr>
        <p:spPr>
          <a:xfrm>
            <a:off x="691059" y="5791952"/>
            <a:ext cx="2743200" cy="812750"/>
          </a:xfrm>
          <a:prstGeom prst="rect">
            <a:avLst/>
          </a:prstGeom>
        </p:spPr>
        <p:txBody>
          <a:bodyPr anchor="ctr"/>
          <a:lstStyle>
            <a:lvl1pPr>
              <a:defRPr sz="900">
                <a:solidFill>
                  <a:schemeClr val="bg1"/>
                </a:solidFill>
              </a:defRPr>
            </a:lvl1pPr>
          </a:lstStyle>
          <a:p>
            <a:r>
              <a:rPr lang="en-US" dirty="0"/>
              <a:t>Page </a:t>
            </a:r>
            <a:fld id="{29EB2AEE-D644-40E0-9CCA-460833151956}" type="slidenum">
              <a:rPr lang="en-US" smtClean="0"/>
              <a:pPr/>
              <a:t>9</a:t>
            </a:fld>
            <a:endParaRPr lang="en-US"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74419" y="5916938"/>
            <a:ext cx="1297821" cy="600587"/>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1" y="5586"/>
            <a:ext cx="3188208" cy="1512827"/>
          </a:xfrm>
          <a:prstGeom prst="rect">
            <a:avLst/>
          </a:prstGeom>
        </p:spPr>
      </p:pic>
      <p:sp>
        <p:nvSpPr>
          <p:cNvPr id="13" name="Subtitle 2"/>
          <p:cNvSpPr txBox="1">
            <a:spLocks/>
          </p:cNvSpPr>
          <p:nvPr/>
        </p:nvSpPr>
        <p:spPr>
          <a:xfrm>
            <a:off x="7843388" y="331771"/>
            <a:ext cx="3728853" cy="447226"/>
          </a:xfrm>
          <a:prstGeom prst="rect">
            <a:avLst/>
          </a:prstGeom>
        </p:spPr>
        <p:txBody>
          <a:bodyPr/>
          <a:lstStyle>
            <a:lvl1pPr marL="0" indent="0" algn="r"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Evaluation</a:t>
            </a:r>
          </a:p>
        </p:txBody>
      </p:sp>
      <p:cxnSp>
        <p:nvCxnSpPr>
          <p:cNvPr id="15" name="Straight Connector 14"/>
          <p:cNvCxnSpPr/>
          <p:nvPr/>
        </p:nvCxnSpPr>
        <p:spPr>
          <a:xfrm>
            <a:off x="7843388" y="890649"/>
            <a:ext cx="3728852" cy="0"/>
          </a:xfrm>
          <a:prstGeom prst="line">
            <a:avLst/>
          </a:prstGeom>
          <a:ln w="31750">
            <a:solidFill>
              <a:srgbClr val="73AF52"/>
            </a:solidFill>
          </a:ln>
        </p:spPr>
        <p:style>
          <a:lnRef idx="1">
            <a:schemeClr val="accent1"/>
          </a:lnRef>
          <a:fillRef idx="0">
            <a:schemeClr val="accent1"/>
          </a:fillRef>
          <a:effectRef idx="0">
            <a:schemeClr val="accent1"/>
          </a:effectRef>
          <a:fontRef idx="minor">
            <a:schemeClr val="tx1"/>
          </a:fontRef>
        </p:style>
      </p:cxnSp>
      <p:pic>
        <p:nvPicPr>
          <p:cNvPr id="17" name="Picture 2" descr="2018: time to update the DAC evaluation criteria? | Overseas Development  Institute (ODI)">
            <a:extLst>
              <a:ext uri="{FF2B5EF4-FFF2-40B4-BE49-F238E27FC236}">
                <a16:creationId xmlns:a16="http://schemas.microsoft.com/office/drawing/2014/main" id="{DC9B1A0B-1318-48A2-8DF8-232C6738A49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2340" b="2340"/>
          <a:stretch/>
        </p:blipFill>
        <p:spPr bwMode="auto">
          <a:xfrm>
            <a:off x="2389717" y="1432560"/>
            <a:ext cx="7315200" cy="3660775"/>
          </a:xfrm>
          <a:prstGeom prst="rect">
            <a:avLst/>
          </a:prstGeom>
          <a:solidFill>
            <a:srgbClr val="FFFFFF"/>
          </a:solidFill>
        </p:spPr>
      </p:pic>
    </p:spTree>
    <p:extLst>
      <p:ext uri="{BB962C8B-B14F-4D97-AF65-F5344CB8AC3E}">
        <p14:creationId xmlns:p14="http://schemas.microsoft.com/office/powerpoint/2010/main" val="5480839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AFF9EB1F74F8B439F8EFDFD2EEAF193" ma:contentTypeVersion="11" ma:contentTypeDescription="Create a new document." ma:contentTypeScope="" ma:versionID="5bc284a1f21e9e8d37f9b12219c82b38">
  <xsd:schema xmlns:xsd="http://www.w3.org/2001/XMLSchema" xmlns:xs="http://www.w3.org/2001/XMLSchema" xmlns:p="http://schemas.microsoft.com/office/2006/metadata/properties" xmlns:ns2="095a4f2d-c7f0-4693-b5f1-ddc4dae0e21a" xmlns:ns3="2f679ba0-1668-4621-880d-bbfbc29aad4d" targetNamespace="http://schemas.microsoft.com/office/2006/metadata/properties" ma:root="true" ma:fieldsID="a1af9d3bb7dc2643a5255706241d8b6f" ns2:_="" ns3:_="">
    <xsd:import namespace="095a4f2d-c7f0-4693-b5f1-ddc4dae0e21a"/>
    <xsd:import namespace="2f679ba0-1668-4621-880d-bbfbc29aad4d"/>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2:MediaServiceAutoTags" minOccurs="0"/>
                <xsd:element ref="ns2:MediaServiceOCR" minOccurs="0"/>
                <xsd:element ref="ns2:MediaServiceEventHashCode" minOccurs="0"/>
                <xsd:element ref="ns2:MediaServiceGenerationTim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95a4f2d-c7f0-4693-b5f1-ddc4dae0e21a"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f679ba0-1668-4621-880d-bbfbc29aad4d" elementFormDefault="qualified">
    <xsd:import namespace="http://schemas.microsoft.com/office/2006/documentManagement/types"/>
    <xsd:import namespace="http://schemas.microsoft.com/office/infopath/2007/PartnerControls"/>
    <xsd:element name="SharedWithUsers" ma:index="11"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D0C9F10-71E4-4936-96F4-B11BF0DA07D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95a4f2d-c7f0-4693-b5f1-ddc4dae0e21a"/>
    <ds:schemaRef ds:uri="2f679ba0-1668-4621-880d-bbfbc29aad4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63DA490-9A40-4CFA-85B3-B26B1AFF29E5}">
  <ds:schemaRefs>
    <ds:schemaRef ds:uri="http://schemas.microsoft.com/office/infopath/2007/PartnerControls"/>
    <ds:schemaRef ds:uri="http://purl.org/dc/elements/1.1/"/>
    <ds:schemaRef ds:uri="http://schemas.microsoft.com/office/2006/metadata/properties"/>
    <ds:schemaRef ds:uri="2f679ba0-1668-4621-880d-bbfbc29aad4d"/>
    <ds:schemaRef ds:uri="http://purl.org/dc/terms/"/>
    <ds:schemaRef ds:uri="http://schemas.openxmlformats.org/package/2006/metadata/core-properties"/>
    <ds:schemaRef ds:uri="http://schemas.microsoft.com/office/2006/documentManagement/types"/>
    <ds:schemaRef ds:uri="095a4f2d-c7f0-4693-b5f1-ddc4dae0e21a"/>
    <ds:schemaRef ds:uri="http://www.w3.org/XML/1998/namespace"/>
    <ds:schemaRef ds:uri="http://purl.org/dc/dcmitype/"/>
  </ds:schemaRefs>
</ds:datastoreItem>
</file>

<file path=customXml/itemProps3.xml><?xml version="1.0" encoding="utf-8"?>
<ds:datastoreItem xmlns:ds="http://schemas.openxmlformats.org/officeDocument/2006/customXml" ds:itemID="{E9F60C44-DF51-4A68-A88E-2651DE88DAF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310</TotalTime>
  <Words>759</Words>
  <Application>Microsoft Office PowerPoint</Application>
  <PresentationFormat>Widescreen</PresentationFormat>
  <Paragraphs>88</Paragraphs>
  <Slides>10</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Minnesota Diversified Industries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Melissa McKeever</dc:creator>
  <cp:lastModifiedBy>MDI Administrator</cp:lastModifiedBy>
  <cp:revision>36</cp:revision>
  <dcterms:created xsi:type="dcterms:W3CDTF">2021-01-11T19:00:44Z</dcterms:created>
  <dcterms:modified xsi:type="dcterms:W3CDTF">2021-05-12T14:57:25Z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0x010100DAFF9EB1F74F8B439F8EFDFD2EEAF193</vt:lpwstr>
  </property>
</Properties>
</file>